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6" r:id="rId4"/>
    <p:sldId id="258" r:id="rId5"/>
    <p:sldId id="263" r:id="rId6"/>
    <p:sldId id="264" r:id="rId7"/>
    <p:sldId id="265" r:id="rId8"/>
    <p:sldId id="266" r:id="rId9"/>
    <p:sldId id="260" r:id="rId10"/>
    <p:sldId id="269" r:id="rId11"/>
    <p:sldId id="274" r:id="rId12"/>
    <p:sldId id="275" r:id="rId13"/>
    <p:sldId id="268" r:id="rId14"/>
    <p:sldId id="272" r:id="rId15"/>
    <p:sldId id="273" r:id="rId16"/>
    <p:sldId id="261" r:id="rId17"/>
    <p:sldId id="270" r:id="rId1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74" autoAdjust="0"/>
    <p:restoredTop sz="94660"/>
  </p:normalViewPr>
  <p:slideViewPr>
    <p:cSldViewPr>
      <p:cViewPr>
        <p:scale>
          <a:sx n="70" d="100"/>
          <a:sy n="70" d="100"/>
        </p:scale>
        <p:origin x="-1452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4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8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4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2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4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7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3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5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5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5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F04B1-4CA4-4829-9D75-9633443A3DD7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EB375-72F0-4AD5-9CA8-54B98779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2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0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76400"/>
            <a:ext cx="8915400" cy="4953000"/>
          </a:xfrm>
        </p:spPr>
        <p:txBody>
          <a:bodyPr anchor="t">
            <a:normAutofit/>
          </a:bodyPr>
          <a:lstStyle/>
          <a:p>
            <a:pPr algn="l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Israel Will Defeat These Nations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Psalm 83:17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and Will Expand Her Borders!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  Isaiah 49:19-26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  Isaiah 54:2-3</a:t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						  Micah 7:11-19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42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942415" cy="6529993"/>
          </a:xfrm>
        </p:spPr>
      </p:pic>
      <p:sp>
        <p:nvSpPr>
          <p:cNvPr id="5" name="Freeform 4"/>
          <p:cNvSpPr/>
          <p:nvPr/>
        </p:nvSpPr>
        <p:spPr>
          <a:xfrm>
            <a:off x="4360170" y="3015049"/>
            <a:ext cx="190860" cy="559311"/>
          </a:xfrm>
          <a:custGeom>
            <a:avLst/>
            <a:gdLst>
              <a:gd name="connsiteX0" fmla="*/ 91793 w 190860"/>
              <a:gd name="connsiteY0" fmla="*/ 557819 h 559311"/>
              <a:gd name="connsiteX1" fmla="*/ 81201 w 190860"/>
              <a:gd name="connsiteY1" fmla="*/ 536636 h 559311"/>
              <a:gd name="connsiteX2" fmla="*/ 77671 w 190860"/>
              <a:gd name="connsiteY2" fmla="*/ 504861 h 559311"/>
              <a:gd name="connsiteX3" fmla="*/ 60018 w 190860"/>
              <a:gd name="connsiteY3" fmla="*/ 480148 h 559311"/>
              <a:gd name="connsiteX4" fmla="*/ 56488 w 190860"/>
              <a:gd name="connsiteY4" fmla="*/ 469556 h 559311"/>
              <a:gd name="connsiteX5" fmla="*/ 49427 w 190860"/>
              <a:gd name="connsiteY5" fmla="*/ 458965 h 559311"/>
              <a:gd name="connsiteX6" fmla="*/ 35305 w 190860"/>
              <a:gd name="connsiteY6" fmla="*/ 437782 h 559311"/>
              <a:gd name="connsiteX7" fmla="*/ 24713 w 190860"/>
              <a:gd name="connsiteY7" fmla="*/ 406007 h 559311"/>
              <a:gd name="connsiteX8" fmla="*/ 21183 w 190860"/>
              <a:gd name="connsiteY8" fmla="*/ 395416 h 559311"/>
              <a:gd name="connsiteX9" fmla="*/ 14122 w 190860"/>
              <a:gd name="connsiteY9" fmla="*/ 363641 h 559311"/>
              <a:gd name="connsiteX10" fmla="*/ 7061 w 190860"/>
              <a:gd name="connsiteY10" fmla="*/ 310684 h 559311"/>
              <a:gd name="connsiteX11" fmla="*/ 0 w 190860"/>
              <a:gd name="connsiteY11" fmla="*/ 289501 h 559311"/>
              <a:gd name="connsiteX12" fmla="*/ 3530 w 190860"/>
              <a:gd name="connsiteY12" fmla="*/ 271848 h 559311"/>
              <a:gd name="connsiteX13" fmla="*/ 14122 w 190860"/>
              <a:gd name="connsiteY13" fmla="*/ 247135 h 559311"/>
              <a:gd name="connsiteX14" fmla="*/ 21183 w 190860"/>
              <a:gd name="connsiteY14" fmla="*/ 218891 h 559311"/>
              <a:gd name="connsiteX15" fmla="*/ 24713 w 190860"/>
              <a:gd name="connsiteY15" fmla="*/ 208299 h 559311"/>
              <a:gd name="connsiteX16" fmla="*/ 31774 w 190860"/>
              <a:gd name="connsiteY16" fmla="*/ 197708 h 559311"/>
              <a:gd name="connsiteX17" fmla="*/ 49427 w 190860"/>
              <a:gd name="connsiteY17" fmla="*/ 158872 h 559311"/>
              <a:gd name="connsiteX18" fmla="*/ 60018 w 190860"/>
              <a:gd name="connsiteY18" fmla="*/ 148281 h 559311"/>
              <a:gd name="connsiteX19" fmla="*/ 63549 w 190860"/>
              <a:gd name="connsiteY19" fmla="*/ 127098 h 559311"/>
              <a:gd name="connsiteX20" fmla="*/ 70610 w 190860"/>
              <a:gd name="connsiteY20" fmla="*/ 105915 h 559311"/>
              <a:gd name="connsiteX21" fmla="*/ 77671 w 190860"/>
              <a:gd name="connsiteY21" fmla="*/ 84732 h 559311"/>
              <a:gd name="connsiteX22" fmla="*/ 81201 w 190860"/>
              <a:gd name="connsiteY22" fmla="*/ 74140 h 559311"/>
              <a:gd name="connsiteX23" fmla="*/ 84732 w 190860"/>
              <a:gd name="connsiteY23" fmla="*/ 56488 h 559311"/>
              <a:gd name="connsiteX24" fmla="*/ 91793 w 190860"/>
              <a:gd name="connsiteY24" fmla="*/ 35305 h 559311"/>
              <a:gd name="connsiteX25" fmla="*/ 95323 w 190860"/>
              <a:gd name="connsiteY25" fmla="*/ 24713 h 559311"/>
              <a:gd name="connsiteX26" fmla="*/ 105915 w 190860"/>
              <a:gd name="connsiteY26" fmla="*/ 21183 h 559311"/>
              <a:gd name="connsiteX27" fmla="*/ 112976 w 190860"/>
              <a:gd name="connsiteY27" fmla="*/ 10591 h 559311"/>
              <a:gd name="connsiteX28" fmla="*/ 141220 w 190860"/>
              <a:gd name="connsiteY28" fmla="*/ 7061 h 559311"/>
              <a:gd name="connsiteX29" fmla="*/ 165933 w 190860"/>
              <a:gd name="connsiteY29" fmla="*/ 0 h 559311"/>
              <a:gd name="connsiteX30" fmla="*/ 187116 w 190860"/>
              <a:gd name="connsiteY30" fmla="*/ 3530 h 559311"/>
              <a:gd name="connsiteX31" fmla="*/ 180055 w 190860"/>
              <a:gd name="connsiteY31" fmla="*/ 109445 h 559311"/>
              <a:gd name="connsiteX32" fmla="*/ 172994 w 190860"/>
              <a:gd name="connsiteY32" fmla="*/ 127098 h 559311"/>
              <a:gd name="connsiteX33" fmla="*/ 169464 w 190860"/>
              <a:gd name="connsiteY33" fmla="*/ 144750 h 559311"/>
              <a:gd name="connsiteX34" fmla="*/ 165933 w 190860"/>
              <a:gd name="connsiteY34" fmla="*/ 158872 h 559311"/>
              <a:gd name="connsiteX35" fmla="*/ 158872 w 190860"/>
              <a:gd name="connsiteY35" fmla="*/ 208299 h 559311"/>
              <a:gd name="connsiteX36" fmla="*/ 155342 w 190860"/>
              <a:gd name="connsiteY36" fmla="*/ 335397 h 559311"/>
              <a:gd name="connsiteX37" fmla="*/ 148281 w 190860"/>
              <a:gd name="connsiteY37" fmla="*/ 349519 h 559311"/>
              <a:gd name="connsiteX38" fmla="*/ 141220 w 190860"/>
              <a:gd name="connsiteY38" fmla="*/ 370702 h 559311"/>
              <a:gd name="connsiteX39" fmla="*/ 130628 w 190860"/>
              <a:gd name="connsiteY39" fmla="*/ 391885 h 559311"/>
              <a:gd name="connsiteX40" fmla="*/ 123567 w 190860"/>
              <a:gd name="connsiteY40" fmla="*/ 402477 h 559311"/>
              <a:gd name="connsiteX41" fmla="*/ 116506 w 190860"/>
              <a:gd name="connsiteY41" fmla="*/ 504861 h 559311"/>
              <a:gd name="connsiteX42" fmla="*/ 109445 w 190860"/>
              <a:gd name="connsiteY42" fmla="*/ 529575 h 559311"/>
              <a:gd name="connsiteX43" fmla="*/ 98854 w 190860"/>
              <a:gd name="connsiteY43" fmla="*/ 536636 h 559311"/>
              <a:gd name="connsiteX44" fmla="*/ 95323 w 190860"/>
              <a:gd name="connsiteY44" fmla="*/ 547227 h 559311"/>
              <a:gd name="connsiteX45" fmla="*/ 91793 w 190860"/>
              <a:gd name="connsiteY45" fmla="*/ 557819 h 55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90860" h="559311">
                <a:moveTo>
                  <a:pt x="91793" y="557819"/>
                </a:moveTo>
                <a:cubicBezTo>
                  <a:pt x="89439" y="556054"/>
                  <a:pt x="83235" y="544264"/>
                  <a:pt x="81201" y="536636"/>
                </a:cubicBezTo>
                <a:cubicBezTo>
                  <a:pt x="78455" y="526339"/>
                  <a:pt x="80067" y="515245"/>
                  <a:pt x="77671" y="504861"/>
                </a:cubicBezTo>
                <a:cubicBezTo>
                  <a:pt x="74883" y="492778"/>
                  <a:pt x="68160" y="488289"/>
                  <a:pt x="60018" y="480148"/>
                </a:cubicBezTo>
                <a:cubicBezTo>
                  <a:pt x="58841" y="476617"/>
                  <a:pt x="58152" y="472885"/>
                  <a:pt x="56488" y="469556"/>
                </a:cubicBezTo>
                <a:cubicBezTo>
                  <a:pt x="54591" y="465761"/>
                  <a:pt x="51098" y="462865"/>
                  <a:pt x="49427" y="458965"/>
                </a:cubicBezTo>
                <a:cubicBezTo>
                  <a:pt x="40307" y="437687"/>
                  <a:pt x="53920" y="450193"/>
                  <a:pt x="35305" y="437782"/>
                </a:cubicBezTo>
                <a:lnTo>
                  <a:pt x="24713" y="406007"/>
                </a:lnTo>
                <a:cubicBezTo>
                  <a:pt x="23536" y="402477"/>
                  <a:pt x="21990" y="399049"/>
                  <a:pt x="21183" y="395416"/>
                </a:cubicBezTo>
                <a:lnTo>
                  <a:pt x="14122" y="363641"/>
                </a:lnTo>
                <a:cubicBezTo>
                  <a:pt x="11710" y="337108"/>
                  <a:pt x="13162" y="331020"/>
                  <a:pt x="7061" y="310684"/>
                </a:cubicBezTo>
                <a:cubicBezTo>
                  <a:pt x="4922" y="303555"/>
                  <a:pt x="0" y="289501"/>
                  <a:pt x="0" y="289501"/>
                </a:cubicBezTo>
                <a:cubicBezTo>
                  <a:pt x="1177" y="283617"/>
                  <a:pt x="1632" y="277541"/>
                  <a:pt x="3530" y="271848"/>
                </a:cubicBezTo>
                <a:cubicBezTo>
                  <a:pt x="17997" y="228443"/>
                  <a:pt x="4866" y="281071"/>
                  <a:pt x="14122" y="247135"/>
                </a:cubicBezTo>
                <a:cubicBezTo>
                  <a:pt x="16676" y="237773"/>
                  <a:pt x="18115" y="228098"/>
                  <a:pt x="21183" y="218891"/>
                </a:cubicBezTo>
                <a:cubicBezTo>
                  <a:pt x="22360" y="215360"/>
                  <a:pt x="23049" y="211628"/>
                  <a:pt x="24713" y="208299"/>
                </a:cubicBezTo>
                <a:cubicBezTo>
                  <a:pt x="26610" y="204504"/>
                  <a:pt x="29876" y="201503"/>
                  <a:pt x="31774" y="197708"/>
                </a:cubicBezTo>
                <a:cubicBezTo>
                  <a:pt x="39911" y="181435"/>
                  <a:pt x="30029" y="178270"/>
                  <a:pt x="49427" y="158872"/>
                </a:cubicBezTo>
                <a:lnTo>
                  <a:pt x="60018" y="148281"/>
                </a:lnTo>
                <a:cubicBezTo>
                  <a:pt x="61195" y="141220"/>
                  <a:pt x="61813" y="134043"/>
                  <a:pt x="63549" y="127098"/>
                </a:cubicBezTo>
                <a:cubicBezTo>
                  <a:pt x="65354" y="119877"/>
                  <a:pt x="68256" y="112976"/>
                  <a:pt x="70610" y="105915"/>
                </a:cubicBezTo>
                <a:lnTo>
                  <a:pt x="77671" y="84732"/>
                </a:lnTo>
                <a:cubicBezTo>
                  <a:pt x="78848" y="81201"/>
                  <a:pt x="80471" y="77789"/>
                  <a:pt x="81201" y="74140"/>
                </a:cubicBezTo>
                <a:cubicBezTo>
                  <a:pt x="82378" y="68256"/>
                  <a:pt x="83153" y="62277"/>
                  <a:pt x="84732" y="56488"/>
                </a:cubicBezTo>
                <a:cubicBezTo>
                  <a:pt x="86690" y="49307"/>
                  <a:pt x="89439" y="42366"/>
                  <a:pt x="91793" y="35305"/>
                </a:cubicBezTo>
                <a:cubicBezTo>
                  <a:pt x="92970" y="31774"/>
                  <a:pt x="91792" y="25890"/>
                  <a:pt x="95323" y="24713"/>
                </a:cubicBezTo>
                <a:lnTo>
                  <a:pt x="105915" y="21183"/>
                </a:lnTo>
                <a:cubicBezTo>
                  <a:pt x="108269" y="17652"/>
                  <a:pt x="109036" y="12167"/>
                  <a:pt x="112976" y="10591"/>
                </a:cubicBezTo>
                <a:cubicBezTo>
                  <a:pt x="121785" y="7067"/>
                  <a:pt x="131861" y="8621"/>
                  <a:pt x="141220" y="7061"/>
                </a:cubicBezTo>
                <a:cubicBezTo>
                  <a:pt x="150081" y="5584"/>
                  <a:pt x="157542" y="2797"/>
                  <a:pt x="165933" y="0"/>
                </a:cubicBezTo>
                <a:lnTo>
                  <a:pt x="187116" y="3530"/>
                </a:lnTo>
                <a:cubicBezTo>
                  <a:pt x="193239" y="37818"/>
                  <a:pt x="192497" y="76269"/>
                  <a:pt x="180055" y="109445"/>
                </a:cubicBezTo>
                <a:cubicBezTo>
                  <a:pt x="177830" y="115379"/>
                  <a:pt x="175348" y="121214"/>
                  <a:pt x="172994" y="127098"/>
                </a:cubicBezTo>
                <a:cubicBezTo>
                  <a:pt x="171817" y="132982"/>
                  <a:pt x="170766" y="138892"/>
                  <a:pt x="169464" y="144750"/>
                </a:cubicBezTo>
                <a:cubicBezTo>
                  <a:pt x="168411" y="149487"/>
                  <a:pt x="166885" y="154114"/>
                  <a:pt x="165933" y="158872"/>
                </a:cubicBezTo>
                <a:cubicBezTo>
                  <a:pt x="162542" y="175827"/>
                  <a:pt x="161040" y="190961"/>
                  <a:pt x="158872" y="208299"/>
                </a:cubicBezTo>
                <a:cubicBezTo>
                  <a:pt x="157695" y="250665"/>
                  <a:pt x="158512" y="293133"/>
                  <a:pt x="155342" y="335397"/>
                </a:cubicBezTo>
                <a:cubicBezTo>
                  <a:pt x="154948" y="340645"/>
                  <a:pt x="150236" y="344632"/>
                  <a:pt x="148281" y="349519"/>
                </a:cubicBezTo>
                <a:cubicBezTo>
                  <a:pt x="145517" y="356430"/>
                  <a:pt x="145348" y="364509"/>
                  <a:pt x="141220" y="370702"/>
                </a:cubicBezTo>
                <a:cubicBezTo>
                  <a:pt x="120983" y="401058"/>
                  <a:pt x="145246" y="362651"/>
                  <a:pt x="130628" y="391885"/>
                </a:cubicBezTo>
                <a:cubicBezTo>
                  <a:pt x="128730" y="395680"/>
                  <a:pt x="125921" y="398946"/>
                  <a:pt x="123567" y="402477"/>
                </a:cubicBezTo>
                <a:cubicBezTo>
                  <a:pt x="112283" y="447619"/>
                  <a:pt x="123955" y="396853"/>
                  <a:pt x="116506" y="504861"/>
                </a:cubicBezTo>
                <a:cubicBezTo>
                  <a:pt x="116458" y="505558"/>
                  <a:pt x="111148" y="527447"/>
                  <a:pt x="109445" y="529575"/>
                </a:cubicBezTo>
                <a:cubicBezTo>
                  <a:pt x="106794" y="532888"/>
                  <a:pt x="102384" y="534282"/>
                  <a:pt x="98854" y="536636"/>
                </a:cubicBezTo>
                <a:cubicBezTo>
                  <a:pt x="97677" y="540166"/>
                  <a:pt x="96987" y="543899"/>
                  <a:pt x="95323" y="547227"/>
                </a:cubicBezTo>
                <a:cubicBezTo>
                  <a:pt x="87609" y="562654"/>
                  <a:pt x="94147" y="559584"/>
                  <a:pt x="91793" y="557819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0" y="357436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Israel Today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4551030" y="3294704"/>
            <a:ext cx="498340" cy="3628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0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942415" cy="6529993"/>
          </a:xfrm>
          <a:ln w="0">
            <a:solidFill>
              <a:schemeClr val="bg1"/>
            </a:solidFill>
          </a:ln>
        </p:spPr>
      </p:pic>
      <p:sp>
        <p:nvSpPr>
          <p:cNvPr id="5" name="Freeform 4"/>
          <p:cNvSpPr/>
          <p:nvPr/>
        </p:nvSpPr>
        <p:spPr>
          <a:xfrm>
            <a:off x="3125337" y="3200400"/>
            <a:ext cx="40945" cy="1441743"/>
          </a:xfrm>
          <a:custGeom>
            <a:avLst/>
            <a:gdLst>
              <a:gd name="connsiteX0" fmla="*/ 27296 w 40945"/>
              <a:gd name="connsiteY0" fmla="*/ 0 h 1441743"/>
              <a:gd name="connsiteX1" fmla="*/ 13648 w 40945"/>
              <a:gd name="connsiteY1" fmla="*/ 116006 h 1441743"/>
              <a:gd name="connsiteX2" fmla="*/ 6824 w 40945"/>
              <a:gd name="connsiteY2" fmla="*/ 136478 h 1441743"/>
              <a:gd name="connsiteX3" fmla="*/ 0 w 40945"/>
              <a:gd name="connsiteY3" fmla="*/ 218365 h 1441743"/>
              <a:gd name="connsiteX4" fmla="*/ 6824 w 40945"/>
              <a:gd name="connsiteY4" fmla="*/ 641445 h 1441743"/>
              <a:gd name="connsiteX5" fmla="*/ 13648 w 40945"/>
              <a:gd name="connsiteY5" fmla="*/ 696036 h 1441743"/>
              <a:gd name="connsiteX6" fmla="*/ 27296 w 40945"/>
              <a:gd name="connsiteY6" fmla="*/ 791571 h 1441743"/>
              <a:gd name="connsiteX7" fmla="*/ 34120 w 40945"/>
              <a:gd name="connsiteY7" fmla="*/ 1303362 h 1441743"/>
              <a:gd name="connsiteX8" fmla="*/ 40944 w 40945"/>
              <a:gd name="connsiteY8" fmla="*/ 1371600 h 1441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945" h="1441743">
                <a:moveTo>
                  <a:pt x="27296" y="0"/>
                </a:moveTo>
                <a:cubicBezTo>
                  <a:pt x="22747" y="38669"/>
                  <a:pt x="19424" y="77501"/>
                  <a:pt x="13648" y="116006"/>
                </a:cubicBezTo>
                <a:cubicBezTo>
                  <a:pt x="12581" y="123120"/>
                  <a:pt x="7775" y="129348"/>
                  <a:pt x="6824" y="136478"/>
                </a:cubicBezTo>
                <a:cubicBezTo>
                  <a:pt x="3204" y="163628"/>
                  <a:pt x="2275" y="191069"/>
                  <a:pt x="0" y="218365"/>
                </a:cubicBezTo>
                <a:cubicBezTo>
                  <a:pt x="2275" y="359392"/>
                  <a:pt x="2796" y="500458"/>
                  <a:pt x="6824" y="641445"/>
                </a:cubicBezTo>
                <a:cubicBezTo>
                  <a:pt x="7348" y="659776"/>
                  <a:pt x="11170" y="677866"/>
                  <a:pt x="13648" y="696036"/>
                </a:cubicBezTo>
                <a:cubicBezTo>
                  <a:pt x="17994" y="727909"/>
                  <a:pt x="22747" y="759726"/>
                  <a:pt x="27296" y="791571"/>
                </a:cubicBezTo>
                <a:cubicBezTo>
                  <a:pt x="29571" y="962168"/>
                  <a:pt x="30059" y="1132798"/>
                  <a:pt x="34120" y="1303362"/>
                </a:cubicBezTo>
                <a:cubicBezTo>
                  <a:pt x="41195" y="1600514"/>
                  <a:pt x="40944" y="1318400"/>
                  <a:pt x="40944" y="137160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173104" y="4660710"/>
            <a:ext cx="1944806" cy="197898"/>
          </a:xfrm>
          <a:custGeom>
            <a:avLst/>
            <a:gdLst>
              <a:gd name="connsiteX0" fmla="*/ 0 w 1944806"/>
              <a:gd name="connsiteY0" fmla="*/ 6824 h 197898"/>
              <a:gd name="connsiteX1" fmla="*/ 307075 w 1944806"/>
              <a:gd name="connsiteY1" fmla="*/ 13648 h 197898"/>
              <a:gd name="connsiteX2" fmla="*/ 450377 w 1944806"/>
              <a:gd name="connsiteY2" fmla="*/ 20472 h 197898"/>
              <a:gd name="connsiteX3" fmla="*/ 607326 w 1944806"/>
              <a:gd name="connsiteY3" fmla="*/ 27296 h 197898"/>
              <a:gd name="connsiteX4" fmla="*/ 648269 w 1944806"/>
              <a:gd name="connsiteY4" fmla="*/ 34120 h 197898"/>
              <a:gd name="connsiteX5" fmla="*/ 880281 w 1944806"/>
              <a:gd name="connsiteY5" fmla="*/ 61415 h 197898"/>
              <a:gd name="connsiteX6" fmla="*/ 1084997 w 1944806"/>
              <a:gd name="connsiteY6" fmla="*/ 47768 h 197898"/>
              <a:gd name="connsiteX7" fmla="*/ 1125941 w 1944806"/>
              <a:gd name="connsiteY7" fmla="*/ 40944 h 197898"/>
              <a:gd name="connsiteX8" fmla="*/ 1180532 w 1944806"/>
              <a:gd name="connsiteY8" fmla="*/ 34120 h 197898"/>
              <a:gd name="connsiteX9" fmla="*/ 1296538 w 1944806"/>
              <a:gd name="connsiteY9" fmla="*/ 27296 h 197898"/>
              <a:gd name="connsiteX10" fmla="*/ 1317009 w 1944806"/>
              <a:gd name="connsiteY10" fmla="*/ 20472 h 197898"/>
              <a:gd name="connsiteX11" fmla="*/ 1419368 w 1944806"/>
              <a:gd name="connsiteY11" fmla="*/ 0 h 197898"/>
              <a:gd name="connsiteX12" fmla="*/ 1480783 w 1944806"/>
              <a:gd name="connsiteY12" fmla="*/ 6824 h 197898"/>
              <a:gd name="connsiteX13" fmla="*/ 1569493 w 1944806"/>
              <a:gd name="connsiteY13" fmla="*/ 13648 h 197898"/>
              <a:gd name="connsiteX14" fmla="*/ 1617260 w 1944806"/>
              <a:gd name="connsiteY14" fmla="*/ 20472 h 197898"/>
              <a:gd name="connsiteX15" fmla="*/ 1705971 w 1944806"/>
              <a:gd name="connsiteY15" fmla="*/ 27296 h 197898"/>
              <a:gd name="connsiteX16" fmla="*/ 1787857 w 1944806"/>
              <a:gd name="connsiteY16" fmla="*/ 40944 h 197898"/>
              <a:gd name="connsiteX17" fmla="*/ 1842448 w 1944806"/>
              <a:gd name="connsiteY17" fmla="*/ 47768 h 197898"/>
              <a:gd name="connsiteX18" fmla="*/ 1862920 w 1944806"/>
              <a:gd name="connsiteY18" fmla="*/ 156950 h 197898"/>
              <a:gd name="connsiteX19" fmla="*/ 1890215 w 1944806"/>
              <a:gd name="connsiteY19" fmla="*/ 170597 h 197898"/>
              <a:gd name="connsiteX20" fmla="*/ 1903863 w 1944806"/>
              <a:gd name="connsiteY20" fmla="*/ 191069 h 197898"/>
              <a:gd name="connsiteX21" fmla="*/ 1944806 w 1944806"/>
              <a:gd name="connsiteY21" fmla="*/ 197893 h 19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44806" h="197898">
                <a:moveTo>
                  <a:pt x="0" y="6824"/>
                </a:moveTo>
                <a:cubicBezTo>
                  <a:pt x="102358" y="9099"/>
                  <a:pt x="204833" y="8267"/>
                  <a:pt x="307075" y="13648"/>
                </a:cubicBezTo>
                <a:cubicBezTo>
                  <a:pt x="480457" y="22774"/>
                  <a:pt x="308478" y="36239"/>
                  <a:pt x="450377" y="20472"/>
                </a:cubicBezTo>
                <a:cubicBezTo>
                  <a:pt x="502693" y="22747"/>
                  <a:pt x="555084" y="23693"/>
                  <a:pt x="607326" y="27296"/>
                </a:cubicBezTo>
                <a:cubicBezTo>
                  <a:pt x="621129" y="28248"/>
                  <a:pt x="634524" y="32534"/>
                  <a:pt x="648269" y="34120"/>
                </a:cubicBezTo>
                <a:cubicBezTo>
                  <a:pt x="911143" y="64452"/>
                  <a:pt x="673076" y="31816"/>
                  <a:pt x="880281" y="61415"/>
                </a:cubicBezTo>
                <a:lnTo>
                  <a:pt x="1084997" y="47768"/>
                </a:lnTo>
                <a:cubicBezTo>
                  <a:pt x="1098785" y="46619"/>
                  <a:pt x="1112244" y="42901"/>
                  <a:pt x="1125941" y="40944"/>
                </a:cubicBezTo>
                <a:cubicBezTo>
                  <a:pt x="1144095" y="38351"/>
                  <a:pt x="1162252" y="35582"/>
                  <a:pt x="1180532" y="34120"/>
                </a:cubicBezTo>
                <a:cubicBezTo>
                  <a:pt x="1219144" y="31031"/>
                  <a:pt x="1257869" y="29571"/>
                  <a:pt x="1296538" y="27296"/>
                </a:cubicBezTo>
                <a:cubicBezTo>
                  <a:pt x="1303362" y="25021"/>
                  <a:pt x="1310093" y="22448"/>
                  <a:pt x="1317009" y="20472"/>
                </a:cubicBezTo>
                <a:cubicBezTo>
                  <a:pt x="1351111" y="10728"/>
                  <a:pt x="1383524" y="6517"/>
                  <a:pt x="1419368" y="0"/>
                </a:cubicBezTo>
                <a:cubicBezTo>
                  <a:pt x="1439840" y="2275"/>
                  <a:pt x="1460270" y="4959"/>
                  <a:pt x="1480783" y="6824"/>
                </a:cubicBezTo>
                <a:cubicBezTo>
                  <a:pt x="1510319" y="9509"/>
                  <a:pt x="1539983" y="10697"/>
                  <a:pt x="1569493" y="13648"/>
                </a:cubicBezTo>
                <a:cubicBezTo>
                  <a:pt x="1585497" y="15248"/>
                  <a:pt x="1601256" y="18872"/>
                  <a:pt x="1617260" y="20472"/>
                </a:cubicBezTo>
                <a:cubicBezTo>
                  <a:pt x="1646771" y="23423"/>
                  <a:pt x="1676401" y="25021"/>
                  <a:pt x="1705971" y="27296"/>
                </a:cubicBezTo>
                <a:lnTo>
                  <a:pt x="1787857" y="40944"/>
                </a:lnTo>
                <a:cubicBezTo>
                  <a:pt x="1805993" y="43664"/>
                  <a:pt x="1832531" y="32342"/>
                  <a:pt x="1842448" y="47768"/>
                </a:cubicBezTo>
                <a:cubicBezTo>
                  <a:pt x="1867530" y="86785"/>
                  <a:pt x="1827946" y="127805"/>
                  <a:pt x="1862920" y="156950"/>
                </a:cubicBezTo>
                <a:cubicBezTo>
                  <a:pt x="1870734" y="163462"/>
                  <a:pt x="1881117" y="166048"/>
                  <a:pt x="1890215" y="170597"/>
                </a:cubicBezTo>
                <a:cubicBezTo>
                  <a:pt x="1894764" y="177421"/>
                  <a:pt x="1896742" y="187000"/>
                  <a:pt x="1903863" y="191069"/>
                </a:cubicBezTo>
                <a:cubicBezTo>
                  <a:pt x="1916586" y="198339"/>
                  <a:pt x="1931018" y="197893"/>
                  <a:pt x="1944806" y="197893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104263" y="4838131"/>
            <a:ext cx="1091994" cy="1105469"/>
          </a:xfrm>
          <a:custGeom>
            <a:avLst/>
            <a:gdLst>
              <a:gd name="connsiteX0" fmla="*/ 0 w 1091994"/>
              <a:gd name="connsiteY0" fmla="*/ 0 h 1105469"/>
              <a:gd name="connsiteX1" fmla="*/ 34119 w 1091994"/>
              <a:gd name="connsiteY1" fmla="*/ 27296 h 1105469"/>
              <a:gd name="connsiteX2" fmla="*/ 61415 w 1091994"/>
              <a:gd name="connsiteY2" fmla="*/ 40944 h 1105469"/>
              <a:gd name="connsiteX3" fmla="*/ 68238 w 1091994"/>
              <a:gd name="connsiteY3" fmla="*/ 61415 h 1105469"/>
              <a:gd name="connsiteX4" fmla="*/ 95534 w 1091994"/>
              <a:gd name="connsiteY4" fmla="*/ 102359 h 1105469"/>
              <a:gd name="connsiteX5" fmla="*/ 129653 w 1091994"/>
              <a:gd name="connsiteY5" fmla="*/ 143302 h 1105469"/>
              <a:gd name="connsiteX6" fmla="*/ 163773 w 1091994"/>
              <a:gd name="connsiteY6" fmla="*/ 184245 h 1105469"/>
              <a:gd name="connsiteX7" fmla="*/ 177421 w 1091994"/>
              <a:gd name="connsiteY7" fmla="*/ 232012 h 1105469"/>
              <a:gd name="connsiteX8" fmla="*/ 191068 w 1091994"/>
              <a:gd name="connsiteY8" fmla="*/ 252484 h 1105469"/>
              <a:gd name="connsiteX9" fmla="*/ 204716 w 1091994"/>
              <a:gd name="connsiteY9" fmla="*/ 279779 h 1105469"/>
              <a:gd name="connsiteX10" fmla="*/ 218364 w 1091994"/>
              <a:gd name="connsiteY10" fmla="*/ 354842 h 1105469"/>
              <a:gd name="connsiteX11" fmla="*/ 252483 w 1091994"/>
              <a:gd name="connsiteY11" fmla="*/ 409433 h 1105469"/>
              <a:gd name="connsiteX12" fmla="*/ 272955 w 1091994"/>
              <a:gd name="connsiteY12" fmla="*/ 457200 h 1105469"/>
              <a:gd name="connsiteX13" fmla="*/ 286603 w 1091994"/>
              <a:gd name="connsiteY13" fmla="*/ 498144 h 1105469"/>
              <a:gd name="connsiteX14" fmla="*/ 293427 w 1091994"/>
              <a:gd name="connsiteY14" fmla="*/ 518615 h 1105469"/>
              <a:gd name="connsiteX15" fmla="*/ 320722 w 1091994"/>
              <a:gd name="connsiteY15" fmla="*/ 580030 h 1105469"/>
              <a:gd name="connsiteX16" fmla="*/ 327546 w 1091994"/>
              <a:gd name="connsiteY16" fmla="*/ 607326 h 1105469"/>
              <a:gd name="connsiteX17" fmla="*/ 334370 w 1091994"/>
              <a:gd name="connsiteY17" fmla="*/ 655093 h 1105469"/>
              <a:gd name="connsiteX18" fmla="*/ 348018 w 1091994"/>
              <a:gd name="connsiteY18" fmla="*/ 682388 h 1105469"/>
              <a:gd name="connsiteX19" fmla="*/ 375313 w 1091994"/>
              <a:gd name="connsiteY19" fmla="*/ 777923 h 1105469"/>
              <a:gd name="connsiteX20" fmla="*/ 395785 w 1091994"/>
              <a:gd name="connsiteY20" fmla="*/ 798394 h 1105469"/>
              <a:gd name="connsiteX21" fmla="*/ 409433 w 1091994"/>
              <a:gd name="connsiteY21" fmla="*/ 839338 h 1105469"/>
              <a:gd name="connsiteX22" fmla="*/ 416256 w 1091994"/>
              <a:gd name="connsiteY22" fmla="*/ 859809 h 1105469"/>
              <a:gd name="connsiteX23" fmla="*/ 429904 w 1091994"/>
              <a:gd name="connsiteY23" fmla="*/ 880281 h 1105469"/>
              <a:gd name="connsiteX24" fmla="*/ 457200 w 1091994"/>
              <a:gd name="connsiteY24" fmla="*/ 975815 h 1105469"/>
              <a:gd name="connsiteX25" fmla="*/ 464024 w 1091994"/>
              <a:gd name="connsiteY25" fmla="*/ 996287 h 1105469"/>
              <a:gd name="connsiteX26" fmla="*/ 491319 w 1091994"/>
              <a:gd name="connsiteY26" fmla="*/ 1044054 h 1105469"/>
              <a:gd name="connsiteX27" fmla="*/ 511791 w 1091994"/>
              <a:gd name="connsiteY27" fmla="*/ 1091821 h 1105469"/>
              <a:gd name="connsiteX28" fmla="*/ 532262 w 1091994"/>
              <a:gd name="connsiteY28" fmla="*/ 1105469 h 1105469"/>
              <a:gd name="connsiteX29" fmla="*/ 580030 w 1091994"/>
              <a:gd name="connsiteY29" fmla="*/ 1098645 h 1105469"/>
              <a:gd name="connsiteX30" fmla="*/ 614149 w 1091994"/>
              <a:gd name="connsiteY30" fmla="*/ 1084997 h 1105469"/>
              <a:gd name="connsiteX31" fmla="*/ 730155 w 1091994"/>
              <a:gd name="connsiteY31" fmla="*/ 1071350 h 1105469"/>
              <a:gd name="connsiteX32" fmla="*/ 757450 w 1091994"/>
              <a:gd name="connsiteY32" fmla="*/ 1064526 h 1105469"/>
              <a:gd name="connsiteX33" fmla="*/ 777922 w 1091994"/>
              <a:gd name="connsiteY33" fmla="*/ 1057702 h 1105469"/>
              <a:gd name="connsiteX34" fmla="*/ 812041 w 1091994"/>
              <a:gd name="connsiteY34" fmla="*/ 1050878 h 1105469"/>
              <a:gd name="connsiteX35" fmla="*/ 852985 w 1091994"/>
              <a:gd name="connsiteY35" fmla="*/ 1023582 h 1105469"/>
              <a:gd name="connsiteX36" fmla="*/ 921224 w 1091994"/>
              <a:gd name="connsiteY36" fmla="*/ 1003111 h 1105469"/>
              <a:gd name="connsiteX37" fmla="*/ 962167 w 1091994"/>
              <a:gd name="connsiteY37" fmla="*/ 989463 h 1105469"/>
              <a:gd name="connsiteX38" fmla="*/ 1044053 w 1091994"/>
              <a:gd name="connsiteY38" fmla="*/ 975815 h 1105469"/>
              <a:gd name="connsiteX39" fmla="*/ 1071349 w 1091994"/>
              <a:gd name="connsiteY39" fmla="*/ 968991 h 1105469"/>
              <a:gd name="connsiteX40" fmla="*/ 1091821 w 1091994"/>
              <a:gd name="connsiteY40" fmla="*/ 955344 h 1105469"/>
              <a:gd name="connsiteX41" fmla="*/ 1064525 w 1091994"/>
              <a:gd name="connsiteY41" fmla="*/ 941696 h 1105469"/>
              <a:gd name="connsiteX42" fmla="*/ 1044053 w 1091994"/>
              <a:gd name="connsiteY42" fmla="*/ 934872 h 1105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91994" h="1105469">
                <a:moveTo>
                  <a:pt x="0" y="0"/>
                </a:moveTo>
                <a:cubicBezTo>
                  <a:pt x="11373" y="9099"/>
                  <a:pt x="22000" y="19217"/>
                  <a:pt x="34119" y="27296"/>
                </a:cubicBezTo>
                <a:cubicBezTo>
                  <a:pt x="42583" y="32939"/>
                  <a:pt x="54222" y="33751"/>
                  <a:pt x="61415" y="40944"/>
                </a:cubicBezTo>
                <a:cubicBezTo>
                  <a:pt x="66501" y="46030"/>
                  <a:pt x="64745" y="55127"/>
                  <a:pt x="68238" y="61415"/>
                </a:cubicBezTo>
                <a:cubicBezTo>
                  <a:pt x="76204" y="75754"/>
                  <a:pt x="83935" y="90761"/>
                  <a:pt x="95534" y="102359"/>
                </a:cubicBezTo>
                <a:cubicBezTo>
                  <a:pt x="155343" y="162165"/>
                  <a:pt x="82151" y="86300"/>
                  <a:pt x="129653" y="143302"/>
                </a:cubicBezTo>
                <a:cubicBezTo>
                  <a:pt x="148520" y="165943"/>
                  <a:pt x="151064" y="158828"/>
                  <a:pt x="163773" y="184245"/>
                </a:cubicBezTo>
                <a:cubicBezTo>
                  <a:pt x="177049" y="210797"/>
                  <a:pt x="164307" y="201411"/>
                  <a:pt x="177421" y="232012"/>
                </a:cubicBezTo>
                <a:cubicBezTo>
                  <a:pt x="180652" y="239550"/>
                  <a:pt x="186999" y="245363"/>
                  <a:pt x="191068" y="252484"/>
                </a:cubicBezTo>
                <a:cubicBezTo>
                  <a:pt x="196115" y="261316"/>
                  <a:pt x="200167" y="270681"/>
                  <a:pt x="204716" y="279779"/>
                </a:cubicBezTo>
                <a:cubicBezTo>
                  <a:pt x="205509" y="285331"/>
                  <a:pt x="211929" y="341972"/>
                  <a:pt x="218364" y="354842"/>
                </a:cubicBezTo>
                <a:cubicBezTo>
                  <a:pt x="250567" y="419246"/>
                  <a:pt x="228717" y="346055"/>
                  <a:pt x="252483" y="409433"/>
                </a:cubicBezTo>
                <a:cubicBezTo>
                  <a:pt x="271366" y="459790"/>
                  <a:pt x="245299" y="415718"/>
                  <a:pt x="272955" y="457200"/>
                </a:cubicBezTo>
                <a:lnTo>
                  <a:pt x="286603" y="498144"/>
                </a:lnTo>
                <a:cubicBezTo>
                  <a:pt x="288878" y="504968"/>
                  <a:pt x="289437" y="512630"/>
                  <a:pt x="293427" y="518615"/>
                </a:cubicBezTo>
                <a:cubicBezTo>
                  <a:pt x="311349" y="545501"/>
                  <a:pt x="310978" y="541053"/>
                  <a:pt x="320722" y="580030"/>
                </a:cubicBezTo>
                <a:cubicBezTo>
                  <a:pt x="322997" y="589129"/>
                  <a:pt x="325868" y="598099"/>
                  <a:pt x="327546" y="607326"/>
                </a:cubicBezTo>
                <a:cubicBezTo>
                  <a:pt x="330423" y="623151"/>
                  <a:pt x="330138" y="639576"/>
                  <a:pt x="334370" y="655093"/>
                </a:cubicBezTo>
                <a:cubicBezTo>
                  <a:pt x="337047" y="664907"/>
                  <a:pt x="343469" y="673290"/>
                  <a:pt x="348018" y="682388"/>
                </a:cubicBezTo>
                <a:cubicBezTo>
                  <a:pt x="348136" y="682862"/>
                  <a:pt x="368786" y="771396"/>
                  <a:pt x="375313" y="777923"/>
                </a:cubicBezTo>
                <a:lnTo>
                  <a:pt x="395785" y="798394"/>
                </a:lnTo>
                <a:lnTo>
                  <a:pt x="409433" y="839338"/>
                </a:lnTo>
                <a:cubicBezTo>
                  <a:pt x="411707" y="846162"/>
                  <a:pt x="412266" y="853824"/>
                  <a:pt x="416256" y="859809"/>
                </a:cubicBezTo>
                <a:lnTo>
                  <a:pt x="429904" y="880281"/>
                </a:lnTo>
                <a:cubicBezTo>
                  <a:pt x="447042" y="948831"/>
                  <a:pt x="437620" y="917076"/>
                  <a:pt x="457200" y="975815"/>
                </a:cubicBezTo>
                <a:cubicBezTo>
                  <a:pt x="459475" y="982639"/>
                  <a:pt x="460034" y="990302"/>
                  <a:pt x="464024" y="996287"/>
                </a:cubicBezTo>
                <a:cubicBezTo>
                  <a:pt x="477728" y="1016844"/>
                  <a:pt x="480931" y="1019817"/>
                  <a:pt x="491319" y="1044054"/>
                </a:cubicBezTo>
                <a:cubicBezTo>
                  <a:pt x="498849" y="1061624"/>
                  <a:pt x="498477" y="1075844"/>
                  <a:pt x="511791" y="1091821"/>
                </a:cubicBezTo>
                <a:cubicBezTo>
                  <a:pt x="517041" y="1098121"/>
                  <a:pt x="525438" y="1100920"/>
                  <a:pt x="532262" y="1105469"/>
                </a:cubicBezTo>
                <a:cubicBezTo>
                  <a:pt x="548185" y="1103194"/>
                  <a:pt x="564426" y="1102546"/>
                  <a:pt x="580030" y="1098645"/>
                </a:cubicBezTo>
                <a:cubicBezTo>
                  <a:pt x="591913" y="1095674"/>
                  <a:pt x="602214" y="1087751"/>
                  <a:pt x="614149" y="1084997"/>
                </a:cubicBezTo>
                <a:cubicBezTo>
                  <a:pt x="622867" y="1082985"/>
                  <a:pt x="724994" y="1071923"/>
                  <a:pt x="730155" y="1071350"/>
                </a:cubicBezTo>
                <a:cubicBezTo>
                  <a:pt x="739253" y="1069075"/>
                  <a:pt x="748432" y="1067102"/>
                  <a:pt x="757450" y="1064526"/>
                </a:cubicBezTo>
                <a:cubicBezTo>
                  <a:pt x="764366" y="1062550"/>
                  <a:pt x="770944" y="1059447"/>
                  <a:pt x="777922" y="1057702"/>
                </a:cubicBezTo>
                <a:cubicBezTo>
                  <a:pt x="789174" y="1054889"/>
                  <a:pt x="800668" y="1053153"/>
                  <a:pt x="812041" y="1050878"/>
                </a:cubicBezTo>
                <a:cubicBezTo>
                  <a:pt x="836029" y="1014896"/>
                  <a:pt x="811857" y="1041208"/>
                  <a:pt x="852985" y="1023582"/>
                </a:cubicBezTo>
                <a:cubicBezTo>
                  <a:pt x="915051" y="996983"/>
                  <a:pt x="810005" y="1018999"/>
                  <a:pt x="921224" y="1003111"/>
                </a:cubicBezTo>
                <a:cubicBezTo>
                  <a:pt x="934872" y="998562"/>
                  <a:pt x="948124" y="992584"/>
                  <a:pt x="962167" y="989463"/>
                </a:cubicBezTo>
                <a:cubicBezTo>
                  <a:pt x="989180" y="983460"/>
                  <a:pt x="1017207" y="982526"/>
                  <a:pt x="1044053" y="975815"/>
                </a:cubicBezTo>
                <a:lnTo>
                  <a:pt x="1071349" y="968991"/>
                </a:lnTo>
                <a:cubicBezTo>
                  <a:pt x="1078173" y="964442"/>
                  <a:pt x="1093810" y="963300"/>
                  <a:pt x="1091821" y="955344"/>
                </a:cubicBezTo>
                <a:cubicBezTo>
                  <a:pt x="1089354" y="945475"/>
                  <a:pt x="1073875" y="945703"/>
                  <a:pt x="1064525" y="941696"/>
                </a:cubicBezTo>
                <a:cubicBezTo>
                  <a:pt x="1057913" y="938862"/>
                  <a:pt x="1044053" y="934872"/>
                  <a:pt x="1044053" y="934872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209731" y="4626591"/>
            <a:ext cx="1480782" cy="1173708"/>
          </a:xfrm>
          <a:custGeom>
            <a:avLst/>
            <a:gdLst>
              <a:gd name="connsiteX0" fmla="*/ 0 w 1480782"/>
              <a:gd name="connsiteY0" fmla="*/ 1173708 h 1173708"/>
              <a:gd name="connsiteX1" fmla="*/ 88711 w 1480782"/>
              <a:gd name="connsiteY1" fmla="*/ 1146412 h 1173708"/>
              <a:gd name="connsiteX2" fmla="*/ 109182 w 1480782"/>
              <a:gd name="connsiteY2" fmla="*/ 1125940 h 1173708"/>
              <a:gd name="connsiteX3" fmla="*/ 163773 w 1480782"/>
              <a:gd name="connsiteY3" fmla="*/ 1064525 h 1173708"/>
              <a:gd name="connsiteX4" fmla="*/ 218365 w 1480782"/>
              <a:gd name="connsiteY4" fmla="*/ 1044054 h 1173708"/>
              <a:gd name="connsiteX5" fmla="*/ 245660 w 1480782"/>
              <a:gd name="connsiteY5" fmla="*/ 1030406 h 1173708"/>
              <a:gd name="connsiteX6" fmla="*/ 313899 w 1480782"/>
              <a:gd name="connsiteY6" fmla="*/ 1009934 h 1173708"/>
              <a:gd name="connsiteX7" fmla="*/ 354842 w 1480782"/>
              <a:gd name="connsiteY7" fmla="*/ 996287 h 1173708"/>
              <a:gd name="connsiteX8" fmla="*/ 402609 w 1480782"/>
              <a:gd name="connsiteY8" fmla="*/ 989463 h 1173708"/>
              <a:gd name="connsiteX9" fmla="*/ 464024 w 1480782"/>
              <a:gd name="connsiteY9" fmla="*/ 975815 h 1173708"/>
              <a:gd name="connsiteX10" fmla="*/ 484496 w 1480782"/>
              <a:gd name="connsiteY10" fmla="*/ 962167 h 1173708"/>
              <a:gd name="connsiteX11" fmla="*/ 525439 w 1480782"/>
              <a:gd name="connsiteY11" fmla="*/ 941696 h 1173708"/>
              <a:gd name="connsiteX12" fmla="*/ 566382 w 1480782"/>
              <a:gd name="connsiteY12" fmla="*/ 900752 h 1173708"/>
              <a:gd name="connsiteX13" fmla="*/ 586854 w 1480782"/>
              <a:gd name="connsiteY13" fmla="*/ 873457 h 1173708"/>
              <a:gd name="connsiteX14" fmla="*/ 607326 w 1480782"/>
              <a:gd name="connsiteY14" fmla="*/ 852985 h 1173708"/>
              <a:gd name="connsiteX15" fmla="*/ 655093 w 1480782"/>
              <a:gd name="connsiteY15" fmla="*/ 798394 h 1173708"/>
              <a:gd name="connsiteX16" fmla="*/ 696036 w 1480782"/>
              <a:gd name="connsiteY16" fmla="*/ 764275 h 1173708"/>
              <a:gd name="connsiteX17" fmla="*/ 716508 w 1480782"/>
              <a:gd name="connsiteY17" fmla="*/ 750627 h 1173708"/>
              <a:gd name="connsiteX18" fmla="*/ 771099 w 1480782"/>
              <a:gd name="connsiteY18" fmla="*/ 730155 h 1173708"/>
              <a:gd name="connsiteX19" fmla="*/ 798394 w 1480782"/>
              <a:gd name="connsiteY19" fmla="*/ 723331 h 1173708"/>
              <a:gd name="connsiteX20" fmla="*/ 893929 w 1480782"/>
              <a:gd name="connsiteY20" fmla="*/ 702860 h 1173708"/>
              <a:gd name="connsiteX21" fmla="*/ 955344 w 1480782"/>
              <a:gd name="connsiteY21" fmla="*/ 675564 h 1173708"/>
              <a:gd name="connsiteX22" fmla="*/ 982639 w 1480782"/>
              <a:gd name="connsiteY22" fmla="*/ 668740 h 1173708"/>
              <a:gd name="connsiteX23" fmla="*/ 1016759 w 1480782"/>
              <a:gd name="connsiteY23" fmla="*/ 641445 h 1173708"/>
              <a:gd name="connsiteX24" fmla="*/ 1037230 w 1480782"/>
              <a:gd name="connsiteY24" fmla="*/ 627797 h 1173708"/>
              <a:gd name="connsiteX25" fmla="*/ 1078173 w 1480782"/>
              <a:gd name="connsiteY25" fmla="*/ 593678 h 1173708"/>
              <a:gd name="connsiteX26" fmla="*/ 1112293 w 1480782"/>
              <a:gd name="connsiteY26" fmla="*/ 525439 h 1173708"/>
              <a:gd name="connsiteX27" fmla="*/ 1132765 w 1480782"/>
              <a:gd name="connsiteY27" fmla="*/ 511791 h 1173708"/>
              <a:gd name="connsiteX28" fmla="*/ 1166884 w 1480782"/>
              <a:gd name="connsiteY28" fmla="*/ 450376 h 1173708"/>
              <a:gd name="connsiteX29" fmla="*/ 1180532 w 1480782"/>
              <a:gd name="connsiteY29" fmla="*/ 409433 h 1173708"/>
              <a:gd name="connsiteX30" fmla="*/ 1187356 w 1480782"/>
              <a:gd name="connsiteY30" fmla="*/ 382137 h 1173708"/>
              <a:gd name="connsiteX31" fmla="*/ 1207827 w 1480782"/>
              <a:gd name="connsiteY31" fmla="*/ 368490 h 1173708"/>
              <a:gd name="connsiteX32" fmla="*/ 1228299 w 1480782"/>
              <a:gd name="connsiteY32" fmla="*/ 348018 h 1173708"/>
              <a:gd name="connsiteX33" fmla="*/ 1235123 w 1480782"/>
              <a:gd name="connsiteY33" fmla="*/ 327546 h 1173708"/>
              <a:gd name="connsiteX34" fmla="*/ 1276066 w 1480782"/>
              <a:gd name="connsiteY34" fmla="*/ 279779 h 1173708"/>
              <a:gd name="connsiteX35" fmla="*/ 1296538 w 1480782"/>
              <a:gd name="connsiteY35" fmla="*/ 272955 h 1173708"/>
              <a:gd name="connsiteX36" fmla="*/ 1330657 w 1480782"/>
              <a:gd name="connsiteY36" fmla="*/ 238836 h 1173708"/>
              <a:gd name="connsiteX37" fmla="*/ 1357953 w 1480782"/>
              <a:gd name="connsiteY37" fmla="*/ 197893 h 1173708"/>
              <a:gd name="connsiteX38" fmla="*/ 1398896 w 1480782"/>
              <a:gd name="connsiteY38" fmla="*/ 156949 h 1173708"/>
              <a:gd name="connsiteX39" fmla="*/ 1412544 w 1480782"/>
              <a:gd name="connsiteY39" fmla="*/ 136478 h 1173708"/>
              <a:gd name="connsiteX40" fmla="*/ 1453487 w 1480782"/>
              <a:gd name="connsiteY40" fmla="*/ 95534 h 1173708"/>
              <a:gd name="connsiteX41" fmla="*/ 1467135 w 1480782"/>
              <a:gd name="connsiteY41" fmla="*/ 68239 h 1173708"/>
              <a:gd name="connsiteX42" fmla="*/ 1480782 w 1480782"/>
              <a:gd name="connsiteY42" fmla="*/ 13648 h 1173708"/>
              <a:gd name="connsiteX43" fmla="*/ 1460311 w 1480782"/>
              <a:gd name="connsiteY43" fmla="*/ 0 h 1173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480782" h="1173708">
                <a:moveTo>
                  <a:pt x="0" y="1173708"/>
                </a:moveTo>
                <a:cubicBezTo>
                  <a:pt x="29570" y="1164609"/>
                  <a:pt x="60367" y="1158813"/>
                  <a:pt x="88711" y="1146412"/>
                </a:cubicBezTo>
                <a:cubicBezTo>
                  <a:pt x="97552" y="1142544"/>
                  <a:pt x="103004" y="1133354"/>
                  <a:pt x="109182" y="1125940"/>
                </a:cubicBezTo>
                <a:cubicBezTo>
                  <a:pt x="126686" y="1104935"/>
                  <a:pt x="133154" y="1074730"/>
                  <a:pt x="163773" y="1064525"/>
                </a:cubicBezTo>
                <a:cubicBezTo>
                  <a:pt x="186286" y="1057022"/>
                  <a:pt x="193880" y="1054936"/>
                  <a:pt x="218365" y="1044054"/>
                </a:cubicBezTo>
                <a:cubicBezTo>
                  <a:pt x="227661" y="1039923"/>
                  <a:pt x="236215" y="1034184"/>
                  <a:pt x="245660" y="1030406"/>
                </a:cubicBezTo>
                <a:cubicBezTo>
                  <a:pt x="293904" y="1011108"/>
                  <a:pt x="273687" y="1021997"/>
                  <a:pt x="313899" y="1009934"/>
                </a:cubicBezTo>
                <a:cubicBezTo>
                  <a:pt x="327678" y="1005800"/>
                  <a:pt x="340825" y="999522"/>
                  <a:pt x="354842" y="996287"/>
                </a:cubicBezTo>
                <a:cubicBezTo>
                  <a:pt x="370514" y="992670"/>
                  <a:pt x="386744" y="992107"/>
                  <a:pt x="402609" y="989463"/>
                </a:cubicBezTo>
                <a:cubicBezTo>
                  <a:pt x="428601" y="985131"/>
                  <a:pt x="439485" y="981950"/>
                  <a:pt x="464024" y="975815"/>
                </a:cubicBezTo>
                <a:cubicBezTo>
                  <a:pt x="470848" y="971266"/>
                  <a:pt x="477160" y="965835"/>
                  <a:pt x="484496" y="962167"/>
                </a:cubicBezTo>
                <a:cubicBezTo>
                  <a:pt x="541003" y="933914"/>
                  <a:pt x="466769" y="980808"/>
                  <a:pt x="525439" y="941696"/>
                </a:cubicBezTo>
                <a:cubicBezTo>
                  <a:pt x="592340" y="852495"/>
                  <a:pt x="506517" y="960617"/>
                  <a:pt x="566382" y="900752"/>
                </a:cubicBezTo>
                <a:cubicBezTo>
                  <a:pt x="574424" y="892710"/>
                  <a:pt x="579452" y="882092"/>
                  <a:pt x="586854" y="873457"/>
                </a:cubicBezTo>
                <a:cubicBezTo>
                  <a:pt x="593135" y="866130"/>
                  <a:pt x="601401" y="860603"/>
                  <a:pt x="607326" y="852985"/>
                </a:cubicBezTo>
                <a:cubicBezTo>
                  <a:pt x="650194" y="797869"/>
                  <a:pt x="615461" y="824815"/>
                  <a:pt x="655093" y="798394"/>
                </a:cubicBezTo>
                <a:cubicBezTo>
                  <a:pt x="676532" y="766236"/>
                  <a:pt x="658741" y="785586"/>
                  <a:pt x="696036" y="764275"/>
                </a:cubicBezTo>
                <a:cubicBezTo>
                  <a:pt x="703157" y="760206"/>
                  <a:pt x="709172" y="754295"/>
                  <a:pt x="716508" y="750627"/>
                </a:cubicBezTo>
                <a:cubicBezTo>
                  <a:pt x="726125" y="745819"/>
                  <a:pt x="757317" y="734093"/>
                  <a:pt x="771099" y="730155"/>
                </a:cubicBezTo>
                <a:cubicBezTo>
                  <a:pt x="780117" y="727579"/>
                  <a:pt x="789411" y="726026"/>
                  <a:pt x="798394" y="723331"/>
                </a:cubicBezTo>
                <a:cubicBezTo>
                  <a:pt x="867844" y="702497"/>
                  <a:pt x="810902" y="713239"/>
                  <a:pt x="893929" y="702860"/>
                </a:cubicBezTo>
                <a:cubicBezTo>
                  <a:pt x="957940" y="686857"/>
                  <a:pt x="879454" y="709294"/>
                  <a:pt x="955344" y="675564"/>
                </a:cubicBezTo>
                <a:cubicBezTo>
                  <a:pt x="963914" y="671755"/>
                  <a:pt x="973541" y="671015"/>
                  <a:pt x="982639" y="668740"/>
                </a:cubicBezTo>
                <a:cubicBezTo>
                  <a:pt x="994012" y="659642"/>
                  <a:pt x="1005107" y="650184"/>
                  <a:pt x="1016759" y="641445"/>
                </a:cubicBezTo>
                <a:cubicBezTo>
                  <a:pt x="1023320" y="636524"/>
                  <a:pt x="1031431" y="633596"/>
                  <a:pt x="1037230" y="627797"/>
                </a:cubicBezTo>
                <a:cubicBezTo>
                  <a:pt x="1075808" y="589218"/>
                  <a:pt x="1019620" y="622953"/>
                  <a:pt x="1078173" y="593678"/>
                </a:cubicBezTo>
                <a:cubicBezTo>
                  <a:pt x="1089282" y="560350"/>
                  <a:pt x="1088039" y="549692"/>
                  <a:pt x="1112293" y="525439"/>
                </a:cubicBezTo>
                <a:cubicBezTo>
                  <a:pt x="1118092" y="519640"/>
                  <a:pt x="1125941" y="516340"/>
                  <a:pt x="1132765" y="511791"/>
                </a:cubicBezTo>
                <a:cubicBezTo>
                  <a:pt x="1149464" y="461693"/>
                  <a:pt x="1136240" y="481020"/>
                  <a:pt x="1166884" y="450376"/>
                </a:cubicBezTo>
                <a:cubicBezTo>
                  <a:pt x="1171433" y="436728"/>
                  <a:pt x="1177043" y="423389"/>
                  <a:pt x="1180532" y="409433"/>
                </a:cubicBezTo>
                <a:cubicBezTo>
                  <a:pt x="1182807" y="400334"/>
                  <a:pt x="1182154" y="389941"/>
                  <a:pt x="1187356" y="382137"/>
                </a:cubicBezTo>
                <a:cubicBezTo>
                  <a:pt x="1191905" y="375313"/>
                  <a:pt x="1201527" y="373740"/>
                  <a:pt x="1207827" y="368490"/>
                </a:cubicBezTo>
                <a:cubicBezTo>
                  <a:pt x="1215241" y="362312"/>
                  <a:pt x="1221475" y="354842"/>
                  <a:pt x="1228299" y="348018"/>
                </a:cubicBezTo>
                <a:cubicBezTo>
                  <a:pt x="1230574" y="341194"/>
                  <a:pt x="1231554" y="333791"/>
                  <a:pt x="1235123" y="327546"/>
                </a:cubicBezTo>
                <a:cubicBezTo>
                  <a:pt x="1240945" y="317358"/>
                  <a:pt x="1264896" y="287225"/>
                  <a:pt x="1276066" y="279779"/>
                </a:cubicBezTo>
                <a:cubicBezTo>
                  <a:pt x="1282051" y="275789"/>
                  <a:pt x="1289714" y="275230"/>
                  <a:pt x="1296538" y="272955"/>
                </a:cubicBezTo>
                <a:cubicBezTo>
                  <a:pt x="1312541" y="224947"/>
                  <a:pt x="1288496" y="280997"/>
                  <a:pt x="1330657" y="238836"/>
                </a:cubicBezTo>
                <a:cubicBezTo>
                  <a:pt x="1342255" y="227238"/>
                  <a:pt x="1346355" y="209492"/>
                  <a:pt x="1357953" y="197893"/>
                </a:cubicBezTo>
                <a:cubicBezTo>
                  <a:pt x="1371601" y="184245"/>
                  <a:pt x="1388189" y="173008"/>
                  <a:pt x="1398896" y="156949"/>
                </a:cubicBezTo>
                <a:cubicBezTo>
                  <a:pt x="1403445" y="150125"/>
                  <a:pt x="1407095" y="142608"/>
                  <a:pt x="1412544" y="136478"/>
                </a:cubicBezTo>
                <a:cubicBezTo>
                  <a:pt x="1425367" y="122052"/>
                  <a:pt x="1444855" y="112797"/>
                  <a:pt x="1453487" y="95534"/>
                </a:cubicBezTo>
                <a:cubicBezTo>
                  <a:pt x="1458036" y="86436"/>
                  <a:pt x="1463128" y="77589"/>
                  <a:pt x="1467135" y="68239"/>
                </a:cubicBezTo>
                <a:cubicBezTo>
                  <a:pt x="1475004" y="49878"/>
                  <a:pt x="1476777" y="33676"/>
                  <a:pt x="1480782" y="13648"/>
                </a:cubicBezTo>
                <a:lnTo>
                  <a:pt x="1460311" y="0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317353" y="3869140"/>
            <a:ext cx="1373160" cy="791570"/>
          </a:xfrm>
          <a:custGeom>
            <a:avLst/>
            <a:gdLst>
              <a:gd name="connsiteX0" fmla="*/ 1366337 w 1373160"/>
              <a:gd name="connsiteY0" fmla="*/ 791570 h 791570"/>
              <a:gd name="connsiteX1" fmla="*/ 1373160 w 1373160"/>
              <a:gd name="connsiteY1" fmla="*/ 743803 h 791570"/>
              <a:gd name="connsiteX2" fmla="*/ 1366337 w 1373160"/>
              <a:gd name="connsiteY2" fmla="*/ 696036 h 791570"/>
              <a:gd name="connsiteX3" fmla="*/ 1345865 w 1373160"/>
              <a:gd name="connsiteY3" fmla="*/ 627797 h 791570"/>
              <a:gd name="connsiteX4" fmla="*/ 1311746 w 1373160"/>
              <a:gd name="connsiteY4" fmla="*/ 573206 h 791570"/>
              <a:gd name="connsiteX5" fmla="*/ 1236683 w 1373160"/>
              <a:gd name="connsiteY5" fmla="*/ 552735 h 791570"/>
              <a:gd name="connsiteX6" fmla="*/ 1168444 w 1373160"/>
              <a:gd name="connsiteY6" fmla="*/ 525439 h 791570"/>
              <a:gd name="connsiteX7" fmla="*/ 1127501 w 1373160"/>
              <a:gd name="connsiteY7" fmla="*/ 511791 h 791570"/>
              <a:gd name="connsiteX8" fmla="*/ 1107029 w 1373160"/>
              <a:gd name="connsiteY8" fmla="*/ 504967 h 791570"/>
              <a:gd name="connsiteX9" fmla="*/ 1086557 w 1373160"/>
              <a:gd name="connsiteY9" fmla="*/ 498144 h 791570"/>
              <a:gd name="connsiteX10" fmla="*/ 1066086 w 1373160"/>
              <a:gd name="connsiteY10" fmla="*/ 477672 h 791570"/>
              <a:gd name="connsiteX11" fmla="*/ 1038790 w 1373160"/>
              <a:gd name="connsiteY11" fmla="*/ 464024 h 791570"/>
              <a:gd name="connsiteX12" fmla="*/ 1031966 w 1373160"/>
              <a:gd name="connsiteY12" fmla="*/ 443553 h 791570"/>
              <a:gd name="connsiteX13" fmla="*/ 1004671 w 1373160"/>
              <a:gd name="connsiteY13" fmla="*/ 402609 h 791570"/>
              <a:gd name="connsiteX14" fmla="*/ 997847 w 1373160"/>
              <a:gd name="connsiteY14" fmla="*/ 382138 h 791570"/>
              <a:gd name="connsiteX15" fmla="*/ 956904 w 1373160"/>
              <a:gd name="connsiteY15" fmla="*/ 354842 h 791570"/>
              <a:gd name="connsiteX16" fmla="*/ 902313 w 1373160"/>
              <a:gd name="connsiteY16" fmla="*/ 327547 h 791570"/>
              <a:gd name="connsiteX17" fmla="*/ 888665 w 1373160"/>
              <a:gd name="connsiteY17" fmla="*/ 307075 h 791570"/>
              <a:gd name="connsiteX18" fmla="*/ 834074 w 1373160"/>
              <a:gd name="connsiteY18" fmla="*/ 279779 h 791570"/>
              <a:gd name="connsiteX19" fmla="*/ 786307 w 1373160"/>
              <a:gd name="connsiteY19" fmla="*/ 259308 h 791570"/>
              <a:gd name="connsiteX20" fmla="*/ 759011 w 1373160"/>
              <a:gd name="connsiteY20" fmla="*/ 286603 h 791570"/>
              <a:gd name="connsiteX21" fmla="*/ 745363 w 1373160"/>
              <a:gd name="connsiteY21" fmla="*/ 313899 h 791570"/>
              <a:gd name="connsiteX22" fmla="*/ 724892 w 1373160"/>
              <a:gd name="connsiteY22" fmla="*/ 327547 h 791570"/>
              <a:gd name="connsiteX23" fmla="*/ 704420 w 1373160"/>
              <a:gd name="connsiteY23" fmla="*/ 354842 h 791570"/>
              <a:gd name="connsiteX24" fmla="*/ 677125 w 1373160"/>
              <a:gd name="connsiteY24" fmla="*/ 368490 h 791570"/>
              <a:gd name="connsiteX25" fmla="*/ 595238 w 1373160"/>
              <a:gd name="connsiteY25" fmla="*/ 443553 h 791570"/>
              <a:gd name="connsiteX26" fmla="*/ 574766 w 1373160"/>
              <a:gd name="connsiteY26" fmla="*/ 450376 h 791570"/>
              <a:gd name="connsiteX27" fmla="*/ 451937 w 1373160"/>
              <a:gd name="connsiteY27" fmla="*/ 457200 h 791570"/>
              <a:gd name="connsiteX28" fmla="*/ 254044 w 1373160"/>
              <a:gd name="connsiteY28" fmla="*/ 423081 h 791570"/>
              <a:gd name="connsiteX29" fmla="*/ 233572 w 1373160"/>
              <a:gd name="connsiteY29" fmla="*/ 409433 h 791570"/>
              <a:gd name="connsiteX30" fmla="*/ 226748 w 1373160"/>
              <a:gd name="connsiteY30" fmla="*/ 375314 h 791570"/>
              <a:gd name="connsiteX31" fmla="*/ 219925 w 1373160"/>
              <a:gd name="connsiteY31" fmla="*/ 354842 h 791570"/>
              <a:gd name="connsiteX32" fmla="*/ 213101 w 1373160"/>
              <a:gd name="connsiteY32" fmla="*/ 307075 h 791570"/>
              <a:gd name="connsiteX33" fmla="*/ 192629 w 1373160"/>
              <a:gd name="connsiteY33" fmla="*/ 272956 h 791570"/>
              <a:gd name="connsiteX34" fmla="*/ 172157 w 1373160"/>
              <a:gd name="connsiteY34" fmla="*/ 197893 h 791570"/>
              <a:gd name="connsiteX35" fmla="*/ 158510 w 1373160"/>
              <a:gd name="connsiteY35" fmla="*/ 156950 h 791570"/>
              <a:gd name="connsiteX36" fmla="*/ 151686 w 1373160"/>
              <a:gd name="connsiteY36" fmla="*/ 136478 h 791570"/>
              <a:gd name="connsiteX37" fmla="*/ 131214 w 1373160"/>
              <a:gd name="connsiteY37" fmla="*/ 122830 h 791570"/>
              <a:gd name="connsiteX38" fmla="*/ 76623 w 1373160"/>
              <a:gd name="connsiteY38" fmla="*/ 75063 h 791570"/>
              <a:gd name="connsiteX39" fmla="*/ 49328 w 1373160"/>
              <a:gd name="connsiteY39" fmla="*/ 47767 h 791570"/>
              <a:gd name="connsiteX40" fmla="*/ 1560 w 1373160"/>
              <a:gd name="connsiteY40" fmla="*/ 20472 h 791570"/>
              <a:gd name="connsiteX41" fmla="*/ 1560 w 1373160"/>
              <a:gd name="connsiteY41" fmla="*/ 0 h 791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373160" h="791570">
                <a:moveTo>
                  <a:pt x="1366337" y="791570"/>
                </a:moveTo>
                <a:cubicBezTo>
                  <a:pt x="1368611" y="775648"/>
                  <a:pt x="1373160" y="759887"/>
                  <a:pt x="1373160" y="743803"/>
                </a:cubicBezTo>
                <a:cubicBezTo>
                  <a:pt x="1373160" y="727719"/>
                  <a:pt x="1369214" y="711861"/>
                  <a:pt x="1366337" y="696036"/>
                </a:cubicBezTo>
                <a:cubicBezTo>
                  <a:pt x="1362986" y="677606"/>
                  <a:pt x="1351798" y="642630"/>
                  <a:pt x="1345865" y="627797"/>
                </a:cubicBezTo>
                <a:cubicBezTo>
                  <a:pt x="1341236" y="616225"/>
                  <a:pt x="1322550" y="579688"/>
                  <a:pt x="1311746" y="573206"/>
                </a:cubicBezTo>
                <a:cubicBezTo>
                  <a:pt x="1301695" y="567175"/>
                  <a:pt x="1253576" y="557803"/>
                  <a:pt x="1236683" y="552735"/>
                </a:cubicBezTo>
                <a:cubicBezTo>
                  <a:pt x="1146158" y="525577"/>
                  <a:pt x="1236844" y="552799"/>
                  <a:pt x="1168444" y="525439"/>
                </a:cubicBezTo>
                <a:cubicBezTo>
                  <a:pt x="1155087" y="520096"/>
                  <a:pt x="1141149" y="516340"/>
                  <a:pt x="1127501" y="511791"/>
                </a:cubicBezTo>
                <a:lnTo>
                  <a:pt x="1107029" y="504967"/>
                </a:lnTo>
                <a:lnTo>
                  <a:pt x="1086557" y="498144"/>
                </a:lnTo>
                <a:cubicBezTo>
                  <a:pt x="1079733" y="491320"/>
                  <a:pt x="1073939" y="483281"/>
                  <a:pt x="1066086" y="477672"/>
                </a:cubicBezTo>
                <a:cubicBezTo>
                  <a:pt x="1057808" y="471759"/>
                  <a:pt x="1045983" y="471217"/>
                  <a:pt x="1038790" y="464024"/>
                </a:cubicBezTo>
                <a:cubicBezTo>
                  <a:pt x="1033704" y="458938"/>
                  <a:pt x="1035459" y="449841"/>
                  <a:pt x="1031966" y="443553"/>
                </a:cubicBezTo>
                <a:cubicBezTo>
                  <a:pt x="1024000" y="429214"/>
                  <a:pt x="1009858" y="418170"/>
                  <a:pt x="1004671" y="402609"/>
                </a:cubicBezTo>
                <a:cubicBezTo>
                  <a:pt x="1002396" y="395785"/>
                  <a:pt x="1002933" y="387224"/>
                  <a:pt x="997847" y="382138"/>
                </a:cubicBezTo>
                <a:cubicBezTo>
                  <a:pt x="986249" y="370540"/>
                  <a:pt x="970552" y="363941"/>
                  <a:pt x="956904" y="354842"/>
                </a:cubicBezTo>
                <a:cubicBezTo>
                  <a:pt x="926241" y="334400"/>
                  <a:pt x="944045" y="344239"/>
                  <a:pt x="902313" y="327547"/>
                </a:cubicBezTo>
                <a:cubicBezTo>
                  <a:pt x="897764" y="320723"/>
                  <a:pt x="894464" y="312874"/>
                  <a:pt x="888665" y="307075"/>
                </a:cubicBezTo>
                <a:cubicBezTo>
                  <a:pt x="874165" y="292575"/>
                  <a:pt x="851667" y="287598"/>
                  <a:pt x="834074" y="279779"/>
                </a:cubicBezTo>
                <a:cubicBezTo>
                  <a:pt x="783484" y="257295"/>
                  <a:pt x="828350" y="273323"/>
                  <a:pt x="786307" y="259308"/>
                </a:cubicBezTo>
                <a:cubicBezTo>
                  <a:pt x="777208" y="268406"/>
                  <a:pt x="766731" y="276309"/>
                  <a:pt x="759011" y="286603"/>
                </a:cubicBezTo>
                <a:cubicBezTo>
                  <a:pt x="752907" y="294741"/>
                  <a:pt x="751875" y="306084"/>
                  <a:pt x="745363" y="313899"/>
                </a:cubicBezTo>
                <a:cubicBezTo>
                  <a:pt x="740113" y="320199"/>
                  <a:pt x="730691" y="321748"/>
                  <a:pt x="724892" y="327547"/>
                </a:cubicBezTo>
                <a:cubicBezTo>
                  <a:pt x="716850" y="335589"/>
                  <a:pt x="713055" y="347441"/>
                  <a:pt x="704420" y="354842"/>
                </a:cubicBezTo>
                <a:cubicBezTo>
                  <a:pt x="696697" y="361462"/>
                  <a:pt x="684940" y="361978"/>
                  <a:pt x="677125" y="368490"/>
                </a:cubicBezTo>
                <a:cubicBezTo>
                  <a:pt x="648514" y="392333"/>
                  <a:pt x="628086" y="424784"/>
                  <a:pt x="595238" y="443553"/>
                </a:cubicBezTo>
                <a:cubicBezTo>
                  <a:pt x="588993" y="447122"/>
                  <a:pt x="581927" y="449694"/>
                  <a:pt x="574766" y="450376"/>
                </a:cubicBezTo>
                <a:cubicBezTo>
                  <a:pt x="533945" y="454264"/>
                  <a:pt x="492880" y="454925"/>
                  <a:pt x="451937" y="457200"/>
                </a:cubicBezTo>
                <a:cubicBezTo>
                  <a:pt x="216263" y="447773"/>
                  <a:pt x="333390" y="491090"/>
                  <a:pt x="254044" y="423081"/>
                </a:cubicBezTo>
                <a:cubicBezTo>
                  <a:pt x="247817" y="417744"/>
                  <a:pt x="240396" y="413982"/>
                  <a:pt x="233572" y="409433"/>
                </a:cubicBezTo>
                <a:cubicBezTo>
                  <a:pt x="231297" y="398060"/>
                  <a:pt x="229561" y="386566"/>
                  <a:pt x="226748" y="375314"/>
                </a:cubicBezTo>
                <a:cubicBezTo>
                  <a:pt x="225004" y="368336"/>
                  <a:pt x="221336" y="361895"/>
                  <a:pt x="219925" y="354842"/>
                </a:cubicBezTo>
                <a:cubicBezTo>
                  <a:pt x="216771" y="339070"/>
                  <a:pt x="218187" y="322334"/>
                  <a:pt x="213101" y="307075"/>
                </a:cubicBezTo>
                <a:cubicBezTo>
                  <a:pt x="208907" y="294492"/>
                  <a:pt x="199453" y="284329"/>
                  <a:pt x="192629" y="272956"/>
                </a:cubicBezTo>
                <a:cubicBezTo>
                  <a:pt x="177839" y="154637"/>
                  <a:pt x="199085" y="258482"/>
                  <a:pt x="172157" y="197893"/>
                </a:cubicBezTo>
                <a:cubicBezTo>
                  <a:pt x="166314" y="184747"/>
                  <a:pt x="163059" y="170598"/>
                  <a:pt x="158510" y="156950"/>
                </a:cubicBezTo>
                <a:cubicBezTo>
                  <a:pt x="156235" y="150126"/>
                  <a:pt x="157671" y="140468"/>
                  <a:pt x="151686" y="136478"/>
                </a:cubicBezTo>
                <a:lnTo>
                  <a:pt x="131214" y="122830"/>
                </a:lnTo>
                <a:cubicBezTo>
                  <a:pt x="98717" y="74083"/>
                  <a:pt x="119832" y="85865"/>
                  <a:pt x="76623" y="75063"/>
                </a:cubicBezTo>
                <a:cubicBezTo>
                  <a:pt x="67525" y="65964"/>
                  <a:pt x="59622" y="55487"/>
                  <a:pt x="49328" y="47767"/>
                </a:cubicBezTo>
                <a:cubicBezTo>
                  <a:pt x="44403" y="44073"/>
                  <a:pt x="6545" y="28781"/>
                  <a:pt x="1560" y="20472"/>
                </a:cubicBezTo>
                <a:cubicBezTo>
                  <a:pt x="-1951" y="14620"/>
                  <a:pt x="1560" y="6824"/>
                  <a:pt x="1560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132161" y="2347415"/>
            <a:ext cx="3186752" cy="1542197"/>
          </a:xfrm>
          <a:custGeom>
            <a:avLst/>
            <a:gdLst>
              <a:gd name="connsiteX0" fmla="*/ 3186752 w 3186752"/>
              <a:gd name="connsiteY0" fmla="*/ 1542197 h 1542197"/>
              <a:gd name="connsiteX1" fmla="*/ 3159457 w 3186752"/>
              <a:gd name="connsiteY1" fmla="*/ 1473958 h 1542197"/>
              <a:gd name="connsiteX2" fmla="*/ 3145809 w 3186752"/>
              <a:gd name="connsiteY2" fmla="*/ 1446663 h 1542197"/>
              <a:gd name="connsiteX3" fmla="*/ 3132161 w 3186752"/>
              <a:gd name="connsiteY3" fmla="*/ 1405719 h 1542197"/>
              <a:gd name="connsiteX4" fmla="*/ 3104866 w 3186752"/>
              <a:gd name="connsiteY4" fmla="*/ 1364776 h 1542197"/>
              <a:gd name="connsiteX5" fmla="*/ 3098042 w 3186752"/>
              <a:gd name="connsiteY5" fmla="*/ 1344304 h 1542197"/>
              <a:gd name="connsiteX6" fmla="*/ 3070746 w 3186752"/>
              <a:gd name="connsiteY6" fmla="*/ 1323833 h 1542197"/>
              <a:gd name="connsiteX7" fmla="*/ 3063923 w 3186752"/>
              <a:gd name="connsiteY7" fmla="*/ 1303361 h 1542197"/>
              <a:gd name="connsiteX8" fmla="*/ 3050275 w 3186752"/>
              <a:gd name="connsiteY8" fmla="*/ 1282889 h 1542197"/>
              <a:gd name="connsiteX9" fmla="*/ 3057099 w 3186752"/>
              <a:gd name="connsiteY9" fmla="*/ 1132764 h 1542197"/>
              <a:gd name="connsiteX10" fmla="*/ 3036627 w 3186752"/>
              <a:gd name="connsiteY10" fmla="*/ 1016758 h 1542197"/>
              <a:gd name="connsiteX11" fmla="*/ 3016155 w 3186752"/>
              <a:gd name="connsiteY11" fmla="*/ 1003110 h 1542197"/>
              <a:gd name="connsiteX12" fmla="*/ 2961564 w 3186752"/>
              <a:gd name="connsiteY12" fmla="*/ 989463 h 1542197"/>
              <a:gd name="connsiteX13" fmla="*/ 2941093 w 3186752"/>
              <a:gd name="connsiteY13" fmla="*/ 975815 h 1542197"/>
              <a:gd name="connsiteX14" fmla="*/ 2920621 w 3186752"/>
              <a:gd name="connsiteY14" fmla="*/ 928048 h 1542197"/>
              <a:gd name="connsiteX15" fmla="*/ 2913797 w 3186752"/>
              <a:gd name="connsiteY15" fmla="*/ 907576 h 1542197"/>
              <a:gd name="connsiteX16" fmla="*/ 2906973 w 3186752"/>
              <a:gd name="connsiteY16" fmla="*/ 825689 h 1542197"/>
              <a:gd name="connsiteX17" fmla="*/ 2893326 w 3186752"/>
              <a:gd name="connsiteY17" fmla="*/ 805218 h 1542197"/>
              <a:gd name="connsiteX18" fmla="*/ 2872854 w 3186752"/>
              <a:gd name="connsiteY18" fmla="*/ 764275 h 1542197"/>
              <a:gd name="connsiteX19" fmla="*/ 2825087 w 3186752"/>
              <a:gd name="connsiteY19" fmla="*/ 730155 h 1542197"/>
              <a:gd name="connsiteX20" fmla="*/ 2797791 w 3186752"/>
              <a:gd name="connsiteY20" fmla="*/ 709684 h 1542197"/>
              <a:gd name="connsiteX21" fmla="*/ 2777320 w 3186752"/>
              <a:gd name="connsiteY21" fmla="*/ 702860 h 1542197"/>
              <a:gd name="connsiteX22" fmla="*/ 2756848 w 3186752"/>
              <a:gd name="connsiteY22" fmla="*/ 689212 h 1542197"/>
              <a:gd name="connsiteX23" fmla="*/ 2729552 w 3186752"/>
              <a:gd name="connsiteY23" fmla="*/ 675564 h 1542197"/>
              <a:gd name="connsiteX24" fmla="*/ 2715905 w 3186752"/>
              <a:gd name="connsiteY24" fmla="*/ 648269 h 1542197"/>
              <a:gd name="connsiteX25" fmla="*/ 2702257 w 3186752"/>
              <a:gd name="connsiteY25" fmla="*/ 627797 h 1542197"/>
              <a:gd name="connsiteX26" fmla="*/ 2681785 w 3186752"/>
              <a:gd name="connsiteY26" fmla="*/ 586854 h 1542197"/>
              <a:gd name="connsiteX27" fmla="*/ 2688609 w 3186752"/>
              <a:gd name="connsiteY27" fmla="*/ 450376 h 1542197"/>
              <a:gd name="connsiteX28" fmla="*/ 2715905 w 3186752"/>
              <a:gd name="connsiteY28" fmla="*/ 388961 h 1542197"/>
              <a:gd name="connsiteX29" fmla="*/ 2722729 w 3186752"/>
              <a:gd name="connsiteY29" fmla="*/ 368489 h 1542197"/>
              <a:gd name="connsiteX30" fmla="*/ 2743200 w 3186752"/>
              <a:gd name="connsiteY30" fmla="*/ 327546 h 1542197"/>
              <a:gd name="connsiteX31" fmla="*/ 2729552 w 3186752"/>
              <a:gd name="connsiteY31" fmla="*/ 272955 h 1542197"/>
              <a:gd name="connsiteX32" fmla="*/ 2715905 w 3186752"/>
              <a:gd name="connsiteY32" fmla="*/ 232012 h 1542197"/>
              <a:gd name="connsiteX33" fmla="*/ 2695433 w 3186752"/>
              <a:gd name="connsiteY33" fmla="*/ 218364 h 1542197"/>
              <a:gd name="connsiteX34" fmla="*/ 2681785 w 3186752"/>
              <a:gd name="connsiteY34" fmla="*/ 197892 h 1542197"/>
              <a:gd name="connsiteX35" fmla="*/ 2634018 w 3186752"/>
              <a:gd name="connsiteY35" fmla="*/ 170597 h 1542197"/>
              <a:gd name="connsiteX36" fmla="*/ 2599899 w 3186752"/>
              <a:gd name="connsiteY36" fmla="*/ 122830 h 1542197"/>
              <a:gd name="connsiteX37" fmla="*/ 2565779 w 3186752"/>
              <a:gd name="connsiteY37" fmla="*/ 81886 h 1542197"/>
              <a:gd name="connsiteX38" fmla="*/ 2558955 w 3186752"/>
              <a:gd name="connsiteY38" fmla="*/ 61415 h 1542197"/>
              <a:gd name="connsiteX39" fmla="*/ 2552132 w 3186752"/>
              <a:gd name="connsiteY39" fmla="*/ 34119 h 1542197"/>
              <a:gd name="connsiteX40" fmla="*/ 2531660 w 3186752"/>
              <a:gd name="connsiteY40" fmla="*/ 13648 h 1542197"/>
              <a:gd name="connsiteX41" fmla="*/ 2504364 w 3186752"/>
              <a:gd name="connsiteY41" fmla="*/ 6824 h 1542197"/>
              <a:gd name="connsiteX42" fmla="*/ 2381535 w 3186752"/>
              <a:gd name="connsiteY42" fmla="*/ 0 h 1542197"/>
              <a:gd name="connsiteX43" fmla="*/ 2122227 w 3186752"/>
              <a:gd name="connsiteY43" fmla="*/ 6824 h 1542197"/>
              <a:gd name="connsiteX44" fmla="*/ 1992573 w 3186752"/>
              <a:gd name="connsiteY44" fmla="*/ 27295 h 1542197"/>
              <a:gd name="connsiteX45" fmla="*/ 1883391 w 3186752"/>
              <a:gd name="connsiteY45" fmla="*/ 34119 h 1542197"/>
              <a:gd name="connsiteX46" fmla="*/ 1862920 w 3186752"/>
              <a:gd name="connsiteY46" fmla="*/ 40943 h 1542197"/>
              <a:gd name="connsiteX47" fmla="*/ 1835624 w 3186752"/>
              <a:gd name="connsiteY47" fmla="*/ 47767 h 1542197"/>
              <a:gd name="connsiteX48" fmla="*/ 1801505 w 3186752"/>
              <a:gd name="connsiteY48" fmla="*/ 68239 h 1542197"/>
              <a:gd name="connsiteX49" fmla="*/ 1746914 w 3186752"/>
              <a:gd name="connsiteY49" fmla="*/ 81886 h 1542197"/>
              <a:gd name="connsiteX50" fmla="*/ 1569493 w 3186752"/>
              <a:gd name="connsiteY50" fmla="*/ 88710 h 1542197"/>
              <a:gd name="connsiteX51" fmla="*/ 1542197 w 3186752"/>
              <a:gd name="connsiteY51" fmla="*/ 109182 h 1542197"/>
              <a:gd name="connsiteX52" fmla="*/ 1521726 w 3186752"/>
              <a:gd name="connsiteY52" fmla="*/ 116006 h 1542197"/>
              <a:gd name="connsiteX53" fmla="*/ 1501254 w 3186752"/>
              <a:gd name="connsiteY53" fmla="*/ 156949 h 1542197"/>
              <a:gd name="connsiteX54" fmla="*/ 1473958 w 3186752"/>
              <a:gd name="connsiteY54" fmla="*/ 197892 h 1542197"/>
              <a:gd name="connsiteX55" fmla="*/ 1467135 w 3186752"/>
              <a:gd name="connsiteY55" fmla="*/ 218364 h 1542197"/>
              <a:gd name="connsiteX56" fmla="*/ 1460311 w 3186752"/>
              <a:gd name="connsiteY56" fmla="*/ 245660 h 1542197"/>
              <a:gd name="connsiteX57" fmla="*/ 1446663 w 3186752"/>
              <a:gd name="connsiteY57" fmla="*/ 266131 h 1542197"/>
              <a:gd name="connsiteX58" fmla="*/ 1439839 w 3186752"/>
              <a:gd name="connsiteY58" fmla="*/ 423081 h 1542197"/>
              <a:gd name="connsiteX59" fmla="*/ 1426191 w 3186752"/>
              <a:gd name="connsiteY59" fmla="*/ 477672 h 1542197"/>
              <a:gd name="connsiteX60" fmla="*/ 1419367 w 3186752"/>
              <a:gd name="connsiteY60" fmla="*/ 504967 h 1542197"/>
              <a:gd name="connsiteX61" fmla="*/ 1398896 w 3186752"/>
              <a:gd name="connsiteY61" fmla="*/ 525439 h 1542197"/>
              <a:gd name="connsiteX62" fmla="*/ 1385248 w 3186752"/>
              <a:gd name="connsiteY62" fmla="*/ 573206 h 1542197"/>
              <a:gd name="connsiteX63" fmla="*/ 1371600 w 3186752"/>
              <a:gd name="connsiteY63" fmla="*/ 607325 h 1542197"/>
              <a:gd name="connsiteX64" fmla="*/ 1351129 w 3186752"/>
              <a:gd name="connsiteY64" fmla="*/ 634621 h 1542197"/>
              <a:gd name="connsiteX65" fmla="*/ 1344305 w 3186752"/>
              <a:gd name="connsiteY65" fmla="*/ 655092 h 1542197"/>
              <a:gd name="connsiteX66" fmla="*/ 1330657 w 3186752"/>
              <a:gd name="connsiteY66" fmla="*/ 702860 h 1542197"/>
              <a:gd name="connsiteX67" fmla="*/ 1303361 w 3186752"/>
              <a:gd name="connsiteY67" fmla="*/ 750627 h 1542197"/>
              <a:gd name="connsiteX68" fmla="*/ 1296538 w 3186752"/>
              <a:gd name="connsiteY68" fmla="*/ 771098 h 1542197"/>
              <a:gd name="connsiteX69" fmla="*/ 1262418 w 3186752"/>
              <a:gd name="connsiteY69" fmla="*/ 812042 h 1542197"/>
              <a:gd name="connsiteX70" fmla="*/ 1248770 w 3186752"/>
              <a:gd name="connsiteY70" fmla="*/ 839337 h 1542197"/>
              <a:gd name="connsiteX71" fmla="*/ 1228299 w 3186752"/>
              <a:gd name="connsiteY71" fmla="*/ 859809 h 1542197"/>
              <a:gd name="connsiteX72" fmla="*/ 1214651 w 3186752"/>
              <a:gd name="connsiteY72" fmla="*/ 887104 h 1542197"/>
              <a:gd name="connsiteX73" fmla="*/ 1173708 w 3186752"/>
              <a:gd name="connsiteY73" fmla="*/ 928048 h 1542197"/>
              <a:gd name="connsiteX74" fmla="*/ 1166884 w 3186752"/>
              <a:gd name="connsiteY74" fmla="*/ 948519 h 1542197"/>
              <a:gd name="connsiteX75" fmla="*/ 1125940 w 3186752"/>
              <a:gd name="connsiteY75" fmla="*/ 968991 h 1542197"/>
              <a:gd name="connsiteX76" fmla="*/ 941696 w 3186752"/>
              <a:gd name="connsiteY76" fmla="*/ 962167 h 1542197"/>
              <a:gd name="connsiteX77" fmla="*/ 900752 w 3186752"/>
              <a:gd name="connsiteY77" fmla="*/ 955343 h 1542197"/>
              <a:gd name="connsiteX78" fmla="*/ 873457 w 3186752"/>
              <a:gd name="connsiteY78" fmla="*/ 941695 h 1542197"/>
              <a:gd name="connsiteX79" fmla="*/ 709684 w 3186752"/>
              <a:gd name="connsiteY79" fmla="*/ 948519 h 1542197"/>
              <a:gd name="connsiteX80" fmla="*/ 668740 w 3186752"/>
              <a:gd name="connsiteY80" fmla="*/ 968991 h 1542197"/>
              <a:gd name="connsiteX81" fmla="*/ 648269 w 3186752"/>
              <a:gd name="connsiteY81" fmla="*/ 975815 h 1542197"/>
              <a:gd name="connsiteX82" fmla="*/ 395785 w 3186752"/>
              <a:gd name="connsiteY82" fmla="*/ 962167 h 1542197"/>
              <a:gd name="connsiteX83" fmla="*/ 348018 w 3186752"/>
              <a:gd name="connsiteY83" fmla="*/ 948519 h 1542197"/>
              <a:gd name="connsiteX84" fmla="*/ 320723 w 3186752"/>
              <a:gd name="connsiteY84" fmla="*/ 941695 h 1542197"/>
              <a:gd name="connsiteX85" fmla="*/ 286603 w 3186752"/>
              <a:gd name="connsiteY85" fmla="*/ 934872 h 1542197"/>
              <a:gd name="connsiteX86" fmla="*/ 225188 w 3186752"/>
              <a:gd name="connsiteY86" fmla="*/ 921224 h 1542197"/>
              <a:gd name="connsiteX87" fmla="*/ 177421 w 3186752"/>
              <a:gd name="connsiteY87" fmla="*/ 914400 h 1542197"/>
              <a:gd name="connsiteX88" fmla="*/ 116006 w 3186752"/>
              <a:gd name="connsiteY88" fmla="*/ 893928 h 1542197"/>
              <a:gd name="connsiteX89" fmla="*/ 0 w 3186752"/>
              <a:gd name="connsiteY89" fmla="*/ 880281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3186752" h="1542197">
                <a:moveTo>
                  <a:pt x="3186752" y="1542197"/>
                </a:moveTo>
                <a:cubicBezTo>
                  <a:pt x="3127835" y="1424359"/>
                  <a:pt x="3191035" y="1558165"/>
                  <a:pt x="3159457" y="1473958"/>
                </a:cubicBezTo>
                <a:cubicBezTo>
                  <a:pt x="3155885" y="1464433"/>
                  <a:pt x="3149587" y="1456108"/>
                  <a:pt x="3145809" y="1446663"/>
                </a:cubicBezTo>
                <a:cubicBezTo>
                  <a:pt x="3140466" y="1433306"/>
                  <a:pt x="3140141" y="1417689"/>
                  <a:pt x="3132161" y="1405719"/>
                </a:cubicBezTo>
                <a:cubicBezTo>
                  <a:pt x="3123063" y="1392071"/>
                  <a:pt x="3110053" y="1380337"/>
                  <a:pt x="3104866" y="1364776"/>
                </a:cubicBezTo>
                <a:cubicBezTo>
                  <a:pt x="3102591" y="1357952"/>
                  <a:pt x="3102647" y="1349830"/>
                  <a:pt x="3098042" y="1344304"/>
                </a:cubicBezTo>
                <a:cubicBezTo>
                  <a:pt x="3090761" y="1335567"/>
                  <a:pt x="3079845" y="1330657"/>
                  <a:pt x="3070746" y="1323833"/>
                </a:cubicBezTo>
                <a:cubicBezTo>
                  <a:pt x="3068472" y="1317009"/>
                  <a:pt x="3067140" y="1309795"/>
                  <a:pt x="3063923" y="1303361"/>
                </a:cubicBezTo>
                <a:cubicBezTo>
                  <a:pt x="3060255" y="1296025"/>
                  <a:pt x="3050603" y="1291084"/>
                  <a:pt x="3050275" y="1282889"/>
                </a:cubicBezTo>
                <a:cubicBezTo>
                  <a:pt x="3048273" y="1232836"/>
                  <a:pt x="3054824" y="1182806"/>
                  <a:pt x="3057099" y="1132764"/>
                </a:cubicBezTo>
                <a:cubicBezTo>
                  <a:pt x="3050275" y="1094095"/>
                  <a:pt x="3048451" y="1054201"/>
                  <a:pt x="3036627" y="1016758"/>
                </a:cubicBezTo>
                <a:cubicBezTo>
                  <a:pt x="3034157" y="1008937"/>
                  <a:pt x="3023863" y="1005913"/>
                  <a:pt x="3016155" y="1003110"/>
                </a:cubicBezTo>
                <a:cubicBezTo>
                  <a:pt x="2998527" y="996700"/>
                  <a:pt x="2961564" y="989463"/>
                  <a:pt x="2961564" y="989463"/>
                </a:cubicBezTo>
                <a:cubicBezTo>
                  <a:pt x="2954740" y="984914"/>
                  <a:pt x="2946892" y="981614"/>
                  <a:pt x="2941093" y="975815"/>
                </a:cubicBezTo>
                <a:cubicBezTo>
                  <a:pt x="2924472" y="959193"/>
                  <a:pt x="2926886" y="949974"/>
                  <a:pt x="2920621" y="928048"/>
                </a:cubicBezTo>
                <a:cubicBezTo>
                  <a:pt x="2918645" y="921132"/>
                  <a:pt x="2916072" y="914400"/>
                  <a:pt x="2913797" y="907576"/>
                </a:cubicBezTo>
                <a:cubicBezTo>
                  <a:pt x="2911522" y="880280"/>
                  <a:pt x="2912345" y="852547"/>
                  <a:pt x="2906973" y="825689"/>
                </a:cubicBezTo>
                <a:cubicBezTo>
                  <a:pt x="2905365" y="817647"/>
                  <a:pt x="2896994" y="812553"/>
                  <a:pt x="2893326" y="805218"/>
                </a:cubicBezTo>
                <a:cubicBezTo>
                  <a:pt x="2882226" y="783018"/>
                  <a:pt x="2892410" y="783831"/>
                  <a:pt x="2872854" y="764275"/>
                </a:cubicBezTo>
                <a:cubicBezTo>
                  <a:pt x="2861707" y="753129"/>
                  <a:pt x="2838645" y="739839"/>
                  <a:pt x="2825087" y="730155"/>
                </a:cubicBezTo>
                <a:cubicBezTo>
                  <a:pt x="2815832" y="723545"/>
                  <a:pt x="2807666" y="715327"/>
                  <a:pt x="2797791" y="709684"/>
                </a:cubicBezTo>
                <a:cubicBezTo>
                  <a:pt x="2791546" y="706115"/>
                  <a:pt x="2783753" y="706077"/>
                  <a:pt x="2777320" y="702860"/>
                </a:cubicBezTo>
                <a:cubicBezTo>
                  <a:pt x="2769984" y="699192"/>
                  <a:pt x="2763969" y="693281"/>
                  <a:pt x="2756848" y="689212"/>
                </a:cubicBezTo>
                <a:cubicBezTo>
                  <a:pt x="2748016" y="684165"/>
                  <a:pt x="2738651" y="680113"/>
                  <a:pt x="2729552" y="675564"/>
                </a:cubicBezTo>
                <a:cubicBezTo>
                  <a:pt x="2725003" y="666466"/>
                  <a:pt x="2720952" y="657101"/>
                  <a:pt x="2715905" y="648269"/>
                </a:cubicBezTo>
                <a:cubicBezTo>
                  <a:pt x="2711836" y="641148"/>
                  <a:pt x="2705925" y="635133"/>
                  <a:pt x="2702257" y="627797"/>
                </a:cubicBezTo>
                <a:cubicBezTo>
                  <a:pt x="2674007" y="571298"/>
                  <a:pt x="2720894" y="645515"/>
                  <a:pt x="2681785" y="586854"/>
                </a:cubicBezTo>
                <a:cubicBezTo>
                  <a:pt x="2684060" y="541361"/>
                  <a:pt x="2683388" y="495625"/>
                  <a:pt x="2688609" y="450376"/>
                </a:cubicBezTo>
                <a:cubicBezTo>
                  <a:pt x="2693890" y="404604"/>
                  <a:pt x="2700525" y="419720"/>
                  <a:pt x="2715905" y="388961"/>
                </a:cubicBezTo>
                <a:cubicBezTo>
                  <a:pt x="2719122" y="382527"/>
                  <a:pt x="2719512" y="374923"/>
                  <a:pt x="2722729" y="368489"/>
                </a:cubicBezTo>
                <a:cubicBezTo>
                  <a:pt x="2749185" y="315576"/>
                  <a:pt x="2726047" y="379004"/>
                  <a:pt x="2743200" y="327546"/>
                </a:cubicBezTo>
                <a:cubicBezTo>
                  <a:pt x="2738651" y="309349"/>
                  <a:pt x="2734705" y="290990"/>
                  <a:pt x="2729552" y="272955"/>
                </a:cubicBezTo>
                <a:cubicBezTo>
                  <a:pt x="2725600" y="259123"/>
                  <a:pt x="2727875" y="239992"/>
                  <a:pt x="2715905" y="232012"/>
                </a:cubicBezTo>
                <a:lnTo>
                  <a:pt x="2695433" y="218364"/>
                </a:lnTo>
                <a:cubicBezTo>
                  <a:pt x="2690884" y="211540"/>
                  <a:pt x="2687584" y="203691"/>
                  <a:pt x="2681785" y="197892"/>
                </a:cubicBezTo>
                <a:cubicBezTo>
                  <a:pt x="2661129" y="177236"/>
                  <a:pt x="2657440" y="178404"/>
                  <a:pt x="2634018" y="170597"/>
                </a:cubicBezTo>
                <a:cubicBezTo>
                  <a:pt x="2580789" y="117368"/>
                  <a:pt x="2644808" y="185703"/>
                  <a:pt x="2599899" y="122830"/>
                </a:cubicBezTo>
                <a:cubicBezTo>
                  <a:pt x="2574744" y="87612"/>
                  <a:pt x="2583832" y="117991"/>
                  <a:pt x="2565779" y="81886"/>
                </a:cubicBezTo>
                <a:cubicBezTo>
                  <a:pt x="2562562" y="75453"/>
                  <a:pt x="2560931" y="68331"/>
                  <a:pt x="2558955" y="61415"/>
                </a:cubicBezTo>
                <a:cubicBezTo>
                  <a:pt x="2556379" y="52397"/>
                  <a:pt x="2556785" y="42262"/>
                  <a:pt x="2552132" y="34119"/>
                </a:cubicBezTo>
                <a:cubicBezTo>
                  <a:pt x="2547344" y="25740"/>
                  <a:pt x="2540039" y="18436"/>
                  <a:pt x="2531660" y="13648"/>
                </a:cubicBezTo>
                <a:cubicBezTo>
                  <a:pt x="2523517" y="8995"/>
                  <a:pt x="2513704" y="7673"/>
                  <a:pt x="2504364" y="6824"/>
                </a:cubicBezTo>
                <a:cubicBezTo>
                  <a:pt x="2463526" y="3111"/>
                  <a:pt x="2422478" y="2275"/>
                  <a:pt x="2381535" y="0"/>
                </a:cubicBezTo>
                <a:lnTo>
                  <a:pt x="2122227" y="6824"/>
                </a:lnTo>
                <a:cubicBezTo>
                  <a:pt x="2026047" y="10917"/>
                  <a:pt x="2094198" y="15569"/>
                  <a:pt x="1992573" y="27295"/>
                </a:cubicBezTo>
                <a:cubicBezTo>
                  <a:pt x="1956348" y="31475"/>
                  <a:pt x="1919785" y="31844"/>
                  <a:pt x="1883391" y="34119"/>
                </a:cubicBezTo>
                <a:cubicBezTo>
                  <a:pt x="1876567" y="36394"/>
                  <a:pt x="1869836" y="38967"/>
                  <a:pt x="1862920" y="40943"/>
                </a:cubicBezTo>
                <a:cubicBezTo>
                  <a:pt x="1853902" y="43520"/>
                  <a:pt x="1844194" y="43958"/>
                  <a:pt x="1835624" y="47767"/>
                </a:cubicBezTo>
                <a:cubicBezTo>
                  <a:pt x="1823504" y="53154"/>
                  <a:pt x="1813368" y="62307"/>
                  <a:pt x="1801505" y="68239"/>
                </a:cubicBezTo>
                <a:cubicBezTo>
                  <a:pt x="1790019" y="73982"/>
                  <a:pt x="1755856" y="81309"/>
                  <a:pt x="1746914" y="81886"/>
                </a:cubicBezTo>
                <a:cubicBezTo>
                  <a:pt x="1687853" y="85696"/>
                  <a:pt x="1628633" y="86435"/>
                  <a:pt x="1569493" y="88710"/>
                </a:cubicBezTo>
                <a:cubicBezTo>
                  <a:pt x="1560394" y="95534"/>
                  <a:pt x="1552072" y="103539"/>
                  <a:pt x="1542197" y="109182"/>
                </a:cubicBezTo>
                <a:cubicBezTo>
                  <a:pt x="1535952" y="112751"/>
                  <a:pt x="1527343" y="111513"/>
                  <a:pt x="1521726" y="116006"/>
                </a:cubicBezTo>
                <a:cubicBezTo>
                  <a:pt x="1503549" y="130548"/>
                  <a:pt x="1511144" y="139147"/>
                  <a:pt x="1501254" y="156949"/>
                </a:cubicBezTo>
                <a:cubicBezTo>
                  <a:pt x="1493288" y="171287"/>
                  <a:pt x="1473958" y="197892"/>
                  <a:pt x="1473958" y="197892"/>
                </a:cubicBezTo>
                <a:cubicBezTo>
                  <a:pt x="1471684" y="204716"/>
                  <a:pt x="1469111" y="211448"/>
                  <a:pt x="1467135" y="218364"/>
                </a:cubicBezTo>
                <a:cubicBezTo>
                  <a:pt x="1464559" y="227382"/>
                  <a:pt x="1464006" y="237040"/>
                  <a:pt x="1460311" y="245660"/>
                </a:cubicBezTo>
                <a:cubicBezTo>
                  <a:pt x="1457080" y="253198"/>
                  <a:pt x="1451212" y="259307"/>
                  <a:pt x="1446663" y="266131"/>
                </a:cubicBezTo>
                <a:cubicBezTo>
                  <a:pt x="1444388" y="318448"/>
                  <a:pt x="1444883" y="370958"/>
                  <a:pt x="1439839" y="423081"/>
                </a:cubicBezTo>
                <a:cubicBezTo>
                  <a:pt x="1438032" y="441751"/>
                  <a:pt x="1430740" y="459475"/>
                  <a:pt x="1426191" y="477672"/>
                </a:cubicBezTo>
                <a:cubicBezTo>
                  <a:pt x="1423916" y="486770"/>
                  <a:pt x="1425998" y="498335"/>
                  <a:pt x="1419367" y="504967"/>
                </a:cubicBezTo>
                <a:lnTo>
                  <a:pt x="1398896" y="525439"/>
                </a:lnTo>
                <a:cubicBezTo>
                  <a:pt x="1393519" y="546946"/>
                  <a:pt x="1392590" y="553628"/>
                  <a:pt x="1385248" y="573206"/>
                </a:cubicBezTo>
                <a:cubicBezTo>
                  <a:pt x="1380947" y="584675"/>
                  <a:pt x="1377549" y="596617"/>
                  <a:pt x="1371600" y="607325"/>
                </a:cubicBezTo>
                <a:cubicBezTo>
                  <a:pt x="1366077" y="617267"/>
                  <a:pt x="1357953" y="625522"/>
                  <a:pt x="1351129" y="634621"/>
                </a:cubicBezTo>
                <a:cubicBezTo>
                  <a:pt x="1348854" y="641445"/>
                  <a:pt x="1346281" y="648176"/>
                  <a:pt x="1344305" y="655092"/>
                </a:cubicBezTo>
                <a:cubicBezTo>
                  <a:pt x="1341390" y="665295"/>
                  <a:pt x="1336111" y="691953"/>
                  <a:pt x="1330657" y="702860"/>
                </a:cubicBezTo>
                <a:cubicBezTo>
                  <a:pt x="1296396" y="771380"/>
                  <a:pt x="1339245" y="666894"/>
                  <a:pt x="1303361" y="750627"/>
                </a:cubicBezTo>
                <a:cubicBezTo>
                  <a:pt x="1300528" y="757238"/>
                  <a:pt x="1300528" y="765113"/>
                  <a:pt x="1296538" y="771098"/>
                </a:cubicBezTo>
                <a:cubicBezTo>
                  <a:pt x="1240071" y="855800"/>
                  <a:pt x="1307081" y="733884"/>
                  <a:pt x="1262418" y="812042"/>
                </a:cubicBezTo>
                <a:cubicBezTo>
                  <a:pt x="1257371" y="820874"/>
                  <a:pt x="1254683" y="831059"/>
                  <a:pt x="1248770" y="839337"/>
                </a:cubicBezTo>
                <a:cubicBezTo>
                  <a:pt x="1243161" y="847190"/>
                  <a:pt x="1233908" y="851956"/>
                  <a:pt x="1228299" y="859809"/>
                </a:cubicBezTo>
                <a:cubicBezTo>
                  <a:pt x="1222386" y="868087"/>
                  <a:pt x="1221006" y="879161"/>
                  <a:pt x="1214651" y="887104"/>
                </a:cubicBezTo>
                <a:cubicBezTo>
                  <a:pt x="1202594" y="902176"/>
                  <a:pt x="1173708" y="928048"/>
                  <a:pt x="1173708" y="928048"/>
                </a:cubicBezTo>
                <a:cubicBezTo>
                  <a:pt x="1171433" y="934872"/>
                  <a:pt x="1171377" y="942902"/>
                  <a:pt x="1166884" y="948519"/>
                </a:cubicBezTo>
                <a:cubicBezTo>
                  <a:pt x="1157263" y="960545"/>
                  <a:pt x="1139426" y="964496"/>
                  <a:pt x="1125940" y="968991"/>
                </a:cubicBezTo>
                <a:cubicBezTo>
                  <a:pt x="1064525" y="966716"/>
                  <a:pt x="1003040" y="965885"/>
                  <a:pt x="941696" y="962167"/>
                </a:cubicBezTo>
                <a:cubicBezTo>
                  <a:pt x="927885" y="961330"/>
                  <a:pt x="914005" y="959319"/>
                  <a:pt x="900752" y="955343"/>
                </a:cubicBezTo>
                <a:cubicBezTo>
                  <a:pt x="891009" y="952420"/>
                  <a:pt x="882555" y="946244"/>
                  <a:pt x="873457" y="941695"/>
                </a:cubicBezTo>
                <a:cubicBezTo>
                  <a:pt x="818866" y="943970"/>
                  <a:pt x="764173" y="944483"/>
                  <a:pt x="709684" y="948519"/>
                </a:cubicBezTo>
                <a:cubicBezTo>
                  <a:pt x="689549" y="950011"/>
                  <a:pt x="685942" y="960390"/>
                  <a:pt x="668740" y="968991"/>
                </a:cubicBezTo>
                <a:cubicBezTo>
                  <a:pt x="662307" y="972208"/>
                  <a:pt x="655093" y="973540"/>
                  <a:pt x="648269" y="975815"/>
                </a:cubicBezTo>
                <a:cubicBezTo>
                  <a:pt x="564108" y="971266"/>
                  <a:pt x="479723" y="969798"/>
                  <a:pt x="395785" y="962167"/>
                </a:cubicBezTo>
                <a:cubicBezTo>
                  <a:pt x="379294" y="960668"/>
                  <a:pt x="363994" y="952876"/>
                  <a:pt x="348018" y="948519"/>
                </a:cubicBezTo>
                <a:cubicBezTo>
                  <a:pt x="338970" y="946051"/>
                  <a:pt x="329878" y="943729"/>
                  <a:pt x="320723" y="941695"/>
                </a:cubicBezTo>
                <a:cubicBezTo>
                  <a:pt x="309401" y="939179"/>
                  <a:pt x="297944" y="937302"/>
                  <a:pt x="286603" y="934872"/>
                </a:cubicBezTo>
                <a:cubicBezTo>
                  <a:pt x="266097" y="930478"/>
                  <a:pt x="245800" y="925089"/>
                  <a:pt x="225188" y="921224"/>
                </a:cubicBezTo>
                <a:cubicBezTo>
                  <a:pt x="209380" y="918260"/>
                  <a:pt x="193343" y="916675"/>
                  <a:pt x="177421" y="914400"/>
                </a:cubicBezTo>
                <a:cubicBezTo>
                  <a:pt x="146375" y="893703"/>
                  <a:pt x="163456" y="901045"/>
                  <a:pt x="116006" y="893928"/>
                </a:cubicBezTo>
                <a:cubicBezTo>
                  <a:pt x="18590" y="879316"/>
                  <a:pt x="51606" y="880281"/>
                  <a:pt x="0" y="880281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98241" y="386914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Israel After Psalm 83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0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76400"/>
            <a:ext cx="8229600" cy="3810000"/>
          </a:xfrm>
        </p:spPr>
        <p:txBody>
          <a:bodyPr anchor="t"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Then Comes …..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Gog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Magog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War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Ezekiel 38 &amp; 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4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28600" y="985284"/>
            <a:ext cx="3505200" cy="587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Gog (Rosh)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Magog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Meshek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Tubal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Persia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Cush 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Gomer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Togarmah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524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Ezekiel 38 Nations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2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985284"/>
            <a:ext cx="5257800" cy="5863856"/>
          </a:xfrm>
        </p:spPr>
        <p:txBody>
          <a:bodyPr>
            <a:normAutofit/>
          </a:bodyPr>
          <a:lstStyle/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N. Of Black Sea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Scythians 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(“-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Stans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”)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Within Turkey</a:t>
            </a:r>
          </a:p>
          <a:p>
            <a:pPr algn="l">
              <a:lnSpc>
                <a:spcPct val="75000"/>
              </a:lnSpc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Within Turkey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Iran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Sudan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Libya &amp; Westward</a:t>
            </a:r>
          </a:p>
          <a:p>
            <a:pPr algn="l">
              <a:lnSpc>
                <a:spcPct val="75000"/>
              </a:lnSpc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Within Turkey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Within 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Turkey</a:t>
            </a:r>
          </a:p>
          <a:p>
            <a:pPr algn="l">
              <a:lnSpc>
                <a:spcPct val="75000"/>
              </a:lnSpc>
            </a:pP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985284"/>
            <a:ext cx="3505200" cy="587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Gog (Rosh)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Magog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Meshek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Tubal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Persia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Cush 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Gomer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Togarmah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524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Ezekiel 38 Nations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46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700394" cy="6324600"/>
          </a:xfrm>
        </p:spPr>
      </p:pic>
    </p:spTree>
    <p:extLst>
      <p:ext uri="{BB962C8B-B14F-4D97-AF65-F5344CB8AC3E}">
        <p14:creationId xmlns:p14="http://schemas.microsoft.com/office/powerpoint/2010/main" val="348937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700394" cy="6324600"/>
          </a:xfrm>
        </p:spPr>
      </p:pic>
      <p:cxnSp>
        <p:nvCxnSpPr>
          <p:cNvPr id="5" name="Straight Connector 4"/>
          <p:cNvCxnSpPr/>
          <p:nvPr/>
        </p:nvCxnSpPr>
        <p:spPr>
          <a:xfrm>
            <a:off x="4953000" y="3429000"/>
            <a:ext cx="228600" cy="6858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64926" y="4816522"/>
            <a:ext cx="611874" cy="82227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502925" y="4816522"/>
            <a:ext cx="762000" cy="1478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02925" y="3962400"/>
            <a:ext cx="0" cy="86890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502925" y="3962400"/>
            <a:ext cx="688075" cy="113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191000" y="3505200"/>
            <a:ext cx="73925" cy="45833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264925" y="3429000"/>
            <a:ext cx="688075" cy="76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81400" y="4027521"/>
            <a:ext cx="137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Israel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4878601" y="5410200"/>
            <a:ext cx="607799" cy="260444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952026" y="4816522"/>
            <a:ext cx="67774" cy="2126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493689" y="5029200"/>
            <a:ext cx="458336" cy="381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82500" y="4114800"/>
            <a:ext cx="837301" cy="71650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7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Psalm 83 War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223284"/>
            <a:ext cx="3200400" cy="662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Edom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Ishmaelites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Moab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Hagarines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Gebal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Ammon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Amalek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Philistines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Tyre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Assur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Lot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5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232144"/>
            <a:ext cx="5943600" cy="6625856"/>
          </a:xfrm>
        </p:spPr>
        <p:txBody>
          <a:bodyPr>
            <a:normAutofit/>
          </a:bodyPr>
          <a:lstStyle/>
          <a:p>
            <a:pPr algn="l">
              <a:lnSpc>
                <a:spcPct val="75000"/>
              </a:lnSpc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S.Jordan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(Palestinians)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Western Saudi Arabia</a:t>
            </a:r>
          </a:p>
          <a:p>
            <a:pPr algn="l">
              <a:lnSpc>
                <a:spcPct val="75000"/>
              </a:lnSpc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C.Jordan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(Palestinians)</a:t>
            </a:r>
          </a:p>
          <a:p>
            <a:pPr algn="l">
              <a:lnSpc>
                <a:spcPct val="75000"/>
              </a:lnSpc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Egypt (Muslim </a:t>
            </a:r>
            <a:r>
              <a:rPr lang="en-US" sz="4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Br’hood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>
              <a:lnSpc>
                <a:spcPct val="75000"/>
              </a:lnSpc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N.Lebanon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Hezballah</a:t>
            </a: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N.Jordan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(Palestinians)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Negev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Gaza (</a:t>
            </a: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Hamas)</a:t>
            </a:r>
            <a:endParaRPr lang="en-US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S.Lebanon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Hezballah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>
              <a:lnSpc>
                <a:spcPct val="75000"/>
              </a:lnSpc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Assyria (ISIS)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Moab &amp; Ammon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223284"/>
            <a:ext cx="3200400" cy="662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Edom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Ishmaelites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Moab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Hagarines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Gebal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Ammon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Amalek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Philistines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Tyre</a:t>
            </a:r>
            <a:endParaRPr lang="en-US" sz="4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Assur</a:t>
            </a:r>
          </a:p>
          <a:p>
            <a:pPr algn="l">
              <a:lnSpc>
                <a:spcPct val="75000"/>
              </a:lnSpc>
            </a:pPr>
            <a:r>
              <a:rPr lang="en-US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Lot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85"/>
            <a:ext cx="9144000" cy="6809015"/>
          </a:xfrm>
        </p:spPr>
      </p:pic>
    </p:spTree>
    <p:extLst>
      <p:ext uri="{BB962C8B-B14F-4D97-AF65-F5344CB8AC3E}">
        <p14:creationId xmlns:p14="http://schemas.microsoft.com/office/powerpoint/2010/main" val="259908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85"/>
            <a:ext cx="9144000" cy="6809015"/>
          </a:xfrm>
        </p:spPr>
      </p:pic>
      <p:cxnSp>
        <p:nvCxnSpPr>
          <p:cNvPr id="6" name="Straight Connector 5"/>
          <p:cNvCxnSpPr/>
          <p:nvPr/>
        </p:nvCxnSpPr>
        <p:spPr>
          <a:xfrm flipV="1">
            <a:off x="3886200" y="3276600"/>
            <a:ext cx="685800" cy="3581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4572000" y="152400"/>
            <a:ext cx="171450" cy="3124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28600" y="4495800"/>
            <a:ext cx="2209800" cy="2362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961564" y="204716"/>
            <a:ext cx="1746914" cy="1132838"/>
          </a:xfrm>
          <a:custGeom>
            <a:avLst/>
            <a:gdLst>
              <a:gd name="connsiteX0" fmla="*/ 1746914 w 1746914"/>
              <a:gd name="connsiteY0" fmla="*/ 0 h 1132838"/>
              <a:gd name="connsiteX1" fmla="*/ 1678675 w 1746914"/>
              <a:gd name="connsiteY1" fmla="*/ 54591 h 1132838"/>
              <a:gd name="connsiteX2" fmla="*/ 1624084 w 1746914"/>
              <a:gd name="connsiteY2" fmla="*/ 68239 h 1132838"/>
              <a:gd name="connsiteX3" fmla="*/ 1528549 w 1746914"/>
              <a:gd name="connsiteY3" fmla="*/ 109183 h 1132838"/>
              <a:gd name="connsiteX4" fmla="*/ 1487606 w 1746914"/>
              <a:gd name="connsiteY4" fmla="*/ 163774 h 1132838"/>
              <a:gd name="connsiteX5" fmla="*/ 1310185 w 1746914"/>
              <a:gd name="connsiteY5" fmla="*/ 232012 h 1132838"/>
              <a:gd name="connsiteX6" fmla="*/ 1269242 w 1746914"/>
              <a:gd name="connsiteY6" fmla="*/ 286603 h 1132838"/>
              <a:gd name="connsiteX7" fmla="*/ 1214651 w 1746914"/>
              <a:gd name="connsiteY7" fmla="*/ 368490 h 1132838"/>
              <a:gd name="connsiteX8" fmla="*/ 1173708 w 1746914"/>
              <a:gd name="connsiteY8" fmla="*/ 409433 h 1132838"/>
              <a:gd name="connsiteX9" fmla="*/ 1105469 w 1746914"/>
              <a:gd name="connsiteY9" fmla="*/ 491320 h 1132838"/>
              <a:gd name="connsiteX10" fmla="*/ 1091821 w 1746914"/>
              <a:gd name="connsiteY10" fmla="*/ 532263 h 1132838"/>
              <a:gd name="connsiteX11" fmla="*/ 1050878 w 1746914"/>
              <a:gd name="connsiteY11" fmla="*/ 641445 h 1132838"/>
              <a:gd name="connsiteX12" fmla="*/ 968991 w 1746914"/>
              <a:gd name="connsiteY12" fmla="*/ 696036 h 1132838"/>
              <a:gd name="connsiteX13" fmla="*/ 928048 w 1746914"/>
              <a:gd name="connsiteY13" fmla="*/ 736980 h 1132838"/>
              <a:gd name="connsiteX14" fmla="*/ 846161 w 1746914"/>
              <a:gd name="connsiteY14" fmla="*/ 791571 h 1132838"/>
              <a:gd name="connsiteX15" fmla="*/ 791570 w 1746914"/>
              <a:gd name="connsiteY15" fmla="*/ 873457 h 1132838"/>
              <a:gd name="connsiteX16" fmla="*/ 764275 w 1746914"/>
              <a:gd name="connsiteY16" fmla="*/ 968991 h 1132838"/>
              <a:gd name="connsiteX17" fmla="*/ 736979 w 1746914"/>
              <a:gd name="connsiteY17" fmla="*/ 1009935 h 1132838"/>
              <a:gd name="connsiteX18" fmla="*/ 614149 w 1746914"/>
              <a:gd name="connsiteY18" fmla="*/ 1078174 h 1132838"/>
              <a:gd name="connsiteX19" fmla="*/ 395785 w 1746914"/>
              <a:gd name="connsiteY19" fmla="*/ 1091821 h 1132838"/>
              <a:gd name="connsiteX20" fmla="*/ 354842 w 1746914"/>
              <a:gd name="connsiteY20" fmla="*/ 1078174 h 1132838"/>
              <a:gd name="connsiteX21" fmla="*/ 109182 w 1746914"/>
              <a:gd name="connsiteY21" fmla="*/ 1105469 h 1132838"/>
              <a:gd name="connsiteX22" fmla="*/ 0 w 1746914"/>
              <a:gd name="connsiteY22" fmla="*/ 1132765 h 1132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46914" h="1132838">
                <a:moveTo>
                  <a:pt x="1746914" y="0"/>
                </a:moveTo>
                <a:cubicBezTo>
                  <a:pt x="1724168" y="18197"/>
                  <a:pt x="1704139" y="40444"/>
                  <a:pt x="1678675" y="54591"/>
                </a:cubicBezTo>
                <a:cubicBezTo>
                  <a:pt x="1662278" y="63700"/>
                  <a:pt x="1642119" y="63086"/>
                  <a:pt x="1624084" y="68239"/>
                </a:cubicBezTo>
                <a:cubicBezTo>
                  <a:pt x="1577226" y="81627"/>
                  <a:pt x="1577076" y="84919"/>
                  <a:pt x="1528549" y="109183"/>
                </a:cubicBezTo>
                <a:cubicBezTo>
                  <a:pt x="1514901" y="127380"/>
                  <a:pt x="1504607" y="148662"/>
                  <a:pt x="1487606" y="163774"/>
                </a:cubicBezTo>
                <a:cubicBezTo>
                  <a:pt x="1411318" y="231586"/>
                  <a:pt x="1406460" y="218259"/>
                  <a:pt x="1310185" y="232012"/>
                </a:cubicBezTo>
                <a:cubicBezTo>
                  <a:pt x="1296537" y="250209"/>
                  <a:pt x="1282286" y="267969"/>
                  <a:pt x="1269242" y="286603"/>
                </a:cubicBezTo>
                <a:cubicBezTo>
                  <a:pt x="1250430" y="313478"/>
                  <a:pt x="1237848" y="345293"/>
                  <a:pt x="1214651" y="368490"/>
                </a:cubicBezTo>
                <a:cubicBezTo>
                  <a:pt x="1201003" y="382138"/>
                  <a:pt x="1186064" y="394606"/>
                  <a:pt x="1173708" y="409433"/>
                </a:cubicBezTo>
                <a:cubicBezTo>
                  <a:pt x="1078704" y="523438"/>
                  <a:pt x="1225083" y="371706"/>
                  <a:pt x="1105469" y="491320"/>
                </a:cubicBezTo>
                <a:cubicBezTo>
                  <a:pt x="1100920" y="504968"/>
                  <a:pt x="1095310" y="518307"/>
                  <a:pt x="1091821" y="532263"/>
                </a:cubicBezTo>
                <a:cubicBezTo>
                  <a:pt x="1080920" y="575867"/>
                  <a:pt x="1086823" y="609993"/>
                  <a:pt x="1050878" y="641445"/>
                </a:cubicBezTo>
                <a:cubicBezTo>
                  <a:pt x="1026190" y="663047"/>
                  <a:pt x="992188" y="672839"/>
                  <a:pt x="968991" y="696036"/>
                </a:cubicBezTo>
                <a:cubicBezTo>
                  <a:pt x="955343" y="709684"/>
                  <a:pt x="943283" y="725130"/>
                  <a:pt x="928048" y="736980"/>
                </a:cubicBezTo>
                <a:cubicBezTo>
                  <a:pt x="902153" y="757121"/>
                  <a:pt x="846161" y="791571"/>
                  <a:pt x="846161" y="791571"/>
                </a:cubicBezTo>
                <a:cubicBezTo>
                  <a:pt x="827964" y="818866"/>
                  <a:pt x="799526" y="841631"/>
                  <a:pt x="791570" y="873457"/>
                </a:cubicBezTo>
                <a:cubicBezTo>
                  <a:pt x="787196" y="890953"/>
                  <a:pt x="774066" y="949408"/>
                  <a:pt x="764275" y="968991"/>
                </a:cubicBezTo>
                <a:cubicBezTo>
                  <a:pt x="756939" y="983662"/>
                  <a:pt x="747480" y="997334"/>
                  <a:pt x="736979" y="1009935"/>
                </a:cubicBezTo>
                <a:cubicBezTo>
                  <a:pt x="702471" y="1051345"/>
                  <a:pt x="674425" y="1074407"/>
                  <a:pt x="614149" y="1078174"/>
                </a:cubicBezTo>
                <a:lnTo>
                  <a:pt x="395785" y="1091821"/>
                </a:lnTo>
                <a:cubicBezTo>
                  <a:pt x="382137" y="1087272"/>
                  <a:pt x="369228" y="1078174"/>
                  <a:pt x="354842" y="1078174"/>
                </a:cubicBezTo>
                <a:cubicBezTo>
                  <a:pt x="320237" y="1078174"/>
                  <a:pt x="152729" y="1100026"/>
                  <a:pt x="109182" y="1105469"/>
                </a:cubicBezTo>
                <a:cubicBezTo>
                  <a:pt x="18664" y="1135642"/>
                  <a:pt x="56068" y="1132765"/>
                  <a:pt x="0" y="1132765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45660" y="1364776"/>
            <a:ext cx="2743200" cy="3112766"/>
          </a:xfrm>
          <a:custGeom>
            <a:avLst/>
            <a:gdLst>
              <a:gd name="connsiteX0" fmla="*/ 2743200 w 2743200"/>
              <a:gd name="connsiteY0" fmla="*/ 0 h 3112766"/>
              <a:gd name="connsiteX1" fmla="*/ 2674961 w 2743200"/>
              <a:gd name="connsiteY1" fmla="*/ 109182 h 3112766"/>
              <a:gd name="connsiteX2" fmla="*/ 2661313 w 2743200"/>
              <a:gd name="connsiteY2" fmla="*/ 150125 h 3112766"/>
              <a:gd name="connsiteX3" fmla="*/ 2620370 w 2743200"/>
              <a:gd name="connsiteY3" fmla="*/ 232012 h 3112766"/>
              <a:gd name="connsiteX4" fmla="*/ 2606722 w 2743200"/>
              <a:gd name="connsiteY4" fmla="*/ 341194 h 3112766"/>
              <a:gd name="connsiteX5" fmla="*/ 2565779 w 2743200"/>
              <a:gd name="connsiteY5" fmla="*/ 354842 h 3112766"/>
              <a:gd name="connsiteX6" fmla="*/ 2552131 w 2743200"/>
              <a:gd name="connsiteY6" fmla="*/ 545911 h 3112766"/>
              <a:gd name="connsiteX7" fmla="*/ 2538483 w 2743200"/>
              <a:gd name="connsiteY7" fmla="*/ 586854 h 3112766"/>
              <a:gd name="connsiteX8" fmla="*/ 2524836 w 2743200"/>
              <a:gd name="connsiteY8" fmla="*/ 641445 h 3112766"/>
              <a:gd name="connsiteX9" fmla="*/ 2456597 w 2743200"/>
              <a:gd name="connsiteY9" fmla="*/ 723331 h 3112766"/>
              <a:gd name="connsiteX10" fmla="*/ 2415653 w 2743200"/>
              <a:gd name="connsiteY10" fmla="*/ 750627 h 3112766"/>
              <a:gd name="connsiteX11" fmla="*/ 2374710 w 2743200"/>
              <a:gd name="connsiteY11" fmla="*/ 791570 h 3112766"/>
              <a:gd name="connsiteX12" fmla="*/ 2347415 w 2743200"/>
              <a:gd name="connsiteY12" fmla="*/ 873457 h 3112766"/>
              <a:gd name="connsiteX13" fmla="*/ 2333767 w 2743200"/>
              <a:gd name="connsiteY13" fmla="*/ 914400 h 3112766"/>
              <a:gd name="connsiteX14" fmla="*/ 2306471 w 2743200"/>
              <a:gd name="connsiteY14" fmla="*/ 955343 h 3112766"/>
              <a:gd name="connsiteX15" fmla="*/ 2251880 w 2743200"/>
              <a:gd name="connsiteY15" fmla="*/ 1050878 h 3112766"/>
              <a:gd name="connsiteX16" fmla="*/ 2238233 w 2743200"/>
              <a:gd name="connsiteY16" fmla="*/ 1091821 h 3112766"/>
              <a:gd name="connsiteX17" fmla="*/ 2183641 w 2743200"/>
              <a:gd name="connsiteY17" fmla="*/ 1173708 h 3112766"/>
              <a:gd name="connsiteX18" fmla="*/ 2142698 w 2743200"/>
              <a:gd name="connsiteY18" fmla="*/ 1255594 h 3112766"/>
              <a:gd name="connsiteX19" fmla="*/ 2129050 w 2743200"/>
              <a:gd name="connsiteY19" fmla="*/ 1296537 h 3112766"/>
              <a:gd name="connsiteX20" fmla="*/ 2115403 w 2743200"/>
              <a:gd name="connsiteY20" fmla="*/ 1351128 h 3112766"/>
              <a:gd name="connsiteX21" fmla="*/ 2060812 w 2743200"/>
              <a:gd name="connsiteY21" fmla="*/ 1433015 h 3112766"/>
              <a:gd name="connsiteX22" fmla="*/ 2033516 w 2743200"/>
              <a:gd name="connsiteY22" fmla="*/ 1473958 h 3112766"/>
              <a:gd name="connsiteX23" fmla="*/ 1965277 w 2743200"/>
              <a:gd name="connsiteY23" fmla="*/ 1555845 h 3112766"/>
              <a:gd name="connsiteX24" fmla="*/ 1951630 w 2743200"/>
              <a:gd name="connsiteY24" fmla="*/ 1596788 h 3112766"/>
              <a:gd name="connsiteX25" fmla="*/ 1937982 w 2743200"/>
              <a:gd name="connsiteY25" fmla="*/ 1665027 h 3112766"/>
              <a:gd name="connsiteX26" fmla="*/ 1910686 w 2743200"/>
              <a:gd name="connsiteY26" fmla="*/ 1705970 h 3112766"/>
              <a:gd name="connsiteX27" fmla="*/ 1842447 w 2743200"/>
              <a:gd name="connsiteY27" fmla="*/ 1828800 h 3112766"/>
              <a:gd name="connsiteX28" fmla="*/ 1815152 w 2743200"/>
              <a:gd name="connsiteY28" fmla="*/ 1910687 h 3112766"/>
              <a:gd name="connsiteX29" fmla="*/ 1746913 w 2743200"/>
              <a:gd name="connsiteY29" fmla="*/ 2088108 h 3112766"/>
              <a:gd name="connsiteX30" fmla="*/ 1705970 w 2743200"/>
              <a:gd name="connsiteY30" fmla="*/ 2101755 h 3112766"/>
              <a:gd name="connsiteX31" fmla="*/ 1665027 w 2743200"/>
              <a:gd name="connsiteY31" fmla="*/ 2129051 h 3112766"/>
              <a:gd name="connsiteX32" fmla="*/ 1610436 w 2743200"/>
              <a:gd name="connsiteY32" fmla="*/ 2210937 h 3112766"/>
              <a:gd name="connsiteX33" fmla="*/ 1555844 w 2743200"/>
              <a:gd name="connsiteY33" fmla="*/ 2224585 h 3112766"/>
              <a:gd name="connsiteX34" fmla="*/ 1514901 w 2743200"/>
              <a:gd name="connsiteY34" fmla="*/ 2320120 h 3112766"/>
              <a:gd name="connsiteX35" fmla="*/ 1487606 w 2743200"/>
              <a:gd name="connsiteY35" fmla="*/ 2361063 h 3112766"/>
              <a:gd name="connsiteX36" fmla="*/ 1405719 w 2743200"/>
              <a:gd name="connsiteY36" fmla="*/ 2415654 h 3112766"/>
              <a:gd name="connsiteX37" fmla="*/ 1378424 w 2743200"/>
              <a:gd name="connsiteY37" fmla="*/ 2456597 h 3112766"/>
              <a:gd name="connsiteX38" fmla="*/ 1364776 w 2743200"/>
              <a:gd name="connsiteY38" fmla="*/ 2511188 h 3112766"/>
              <a:gd name="connsiteX39" fmla="*/ 1310185 w 2743200"/>
              <a:gd name="connsiteY39" fmla="*/ 2565779 h 3112766"/>
              <a:gd name="connsiteX40" fmla="*/ 1282889 w 2743200"/>
              <a:gd name="connsiteY40" fmla="*/ 2606723 h 3112766"/>
              <a:gd name="connsiteX41" fmla="*/ 1201003 w 2743200"/>
              <a:gd name="connsiteY41" fmla="*/ 2634018 h 3112766"/>
              <a:gd name="connsiteX42" fmla="*/ 1160059 w 2743200"/>
              <a:gd name="connsiteY42" fmla="*/ 2661314 h 3112766"/>
              <a:gd name="connsiteX43" fmla="*/ 1132764 w 2743200"/>
              <a:gd name="connsiteY43" fmla="*/ 2702257 h 3112766"/>
              <a:gd name="connsiteX44" fmla="*/ 1064525 w 2743200"/>
              <a:gd name="connsiteY44" fmla="*/ 2715905 h 3112766"/>
              <a:gd name="connsiteX45" fmla="*/ 1023582 w 2743200"/>
              <a:gd name="connsiteY45" fmla="*/ 2729552 h 3112766"/>
              <a:gd name="connsiteX46" fmla="*/ 1009934 w 2743200"/>
              <a:gd name="connsiteY46" fmla="*/ 2797791 h 3112766"/>
              <a:gd name="connsiteX47" fmla="*/ 928047 w 2743200"/>
              <a:gd name="connsiteY47" fmla="*/ 2866030 h 3112766"/>
              <a:gd name="connsiteX48" fmla="*/ 846161 w 2743200"/>
              <a:gd name="connsiteY48" fmla="*/ 2893325 h 3112766"/>
              <a:gd name="connsiteX49" fmla="*/ 805218 w 2743200"/>
              <a:gd name="connsiteY49" fmla="*/ 2906973 h 3112766"/>
              <a:gd name="connsiteX50" fmla="*/ 764274 w 2743200"/>
              <a:gd name="connsiteY50" fmla="*/ 2988860 h 3112766"/>
              <a:gd name="connsiteX51" fmla="*/ 709683 w 2743200"/>
              <a:gd name="connsiteY51" fmla="*/ 3016155 h 3112766"/>
              <a:gd name="connsiteX52" fmla="*/ 668740 w 2743200"/>
              <a:gd name="connsiteY52" fmla="*/ 3043451 h 3112766"/>
              <a:gd name="connsiteX53" fmla="*/ 600501 w 2743200"/>
              <a:gd name="connsiteY53" fmla="*/ 3057099 h 3112766"/>
              <a:gd name="connsiteX54" fmla="*/ 559558 w 2743200"/>
              <a:gd name="connsiteY54" fmla="*/ 3070746 h 3112766"/>
              <a:gd name="connsiteX55" fmla="*/ 313898 w 2743200"/>
              <a:gd name="connsiteY55" fmla="*/ 3084394 h 3112766"/>
              <a:gd name="connsiteX56" fmla="*/ 272955 w 2743200"/>
              <a:gd name="connsiteY56" fmla="*/ 3098042 h 3112766"/>
              <a:gd name="connsiteX57" fmla="*/ 0 w 2743200"/>
              <a:gd name="connsiteY57" fmla="*/ 3111690 h 311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743200" h="3112766">
                <a:moveTo>
                  <a:pt x="2743200" y="0"/>
                </a:moveTo>
                <a:cubicBezTo>
                  <a:pt x="2720454" y="36394"/>
                  <a:pt x="2688533" y="68467"/>
                  <a:pt x="2674961" y="109182"/>
                </a:cubicBezTo>
                <a:cubicBezTo>
                  <a:pt x="2670412" y="122830"/>
                  <a:pt x="2667747" y="137258"/>
                  <a:pt x="2661313" y="150125"/>
                </a:cubicBezTo>
                <a:cubicBezTo>
                  <a:pt x="2608400" y="255952"/>
                  <a:pt x="2654674" y="129101"/>
                  <a:pt x="2620370" y="232012"/>
                </a:cubicBezTo>
                <a:cubicBezTo>
                  <a:pt x="2615821" y="268406"/>
                  <a:pt x="2621618" y="307678"/>
                  <a:pt x="2606722" y="341194"/>
                </a:cubicBezTo>
                <a:cubicBezTo>
                  <a:pt x="2600879" y="354340"/>
                  <a:pt x="2569486" y="340942"/>
                  <a:pt x="2565779" y="354842"/>
                </a:cubicBezTo>
                <a:cubicBezTo>
                  <a:pt x="2549327" y="416538"/>
                  <a:pt x="2559592" y="482496"/>
                  <a:pt x="2552131" y="545911"/>
                </a:cubicBezTo>
                <a:cubicBezTo>
                  <a:pt x="2550450" y="560198"/>
                  <a:pt x="2542435" y="573022"/>
                  <a:pt x="2538483" y="586854"/>
                </a:cubicBezTo>
                <a:cubicBezTo>
                  <a:pt x="2533330" y="604889"/>
                  <a:pt x="2532225" y="624205"/>
                  <a:pt x="2524836" y="641445"/>
                </a:cubicBezTo>
                <a:cubicBezTo>
                  <a:pt x="2512908" y="669276"/>
                  <a:pt x="2478457" y="705115"/>
                  <a:pt x="2456597" y="723331"/>
                </a:cubicBezTo>
                <a:cubicBezTo>
                  <a:pt x="2443996" y="733832"/>
                  <a:pt x="2428254" y="740126"/>
                  <a:pt x="2415653" y="750627"/>
                </a:cubicBezTo>
                <a:cubicBezTo>
                  <a:pt x="2400826" y="762983"/>
                  <a:pt x="2388358" y="777922"/>
                  <a:pt x="2374710" y="791570"/>
                </a:cubicBezTo>
                <a:lnTo>
                  <a:pt x="2347415" y="873457"/>
                </a:lnTo>
                <a:cubicBezTo>
                  <a:pt x="2342866" y="887105"/>
                  <a:pt x="2341747" y="902430"/>
                  <a:pt x="2333767" y="914400"/>
                </a:cubicBezTo>
                <a:lnTo>
                  <a:pt x="2306471" y="955343"/>
                </a:lnTo>
                <a:cubicBezTo>
                  <a:pt x="2275181" y="1049219"/>
                  <a:pt x="2317979" y="935205"/>
                  <a:pt x="2251880" y="1050878"/>
                </a:cubicBezTo>
                <a:cubicBezTo>
                  <a:pt x="2244743" y="1063368"/>
                  <a:pt x="2245219" y="1079246"/>
                  <a:pt x="2238233" y="1091821"/>
                </a:cubicBezTo>
                <a:cubicBezTo>
                  <a:pt x="2222301" y="1120498"/>
                  <a:pt x="2183641" y="1173708"/>
                  <a:pt x="2183641" y="1173708"/>
                </a:cubicBezTo>
                <a:cubicBezTo>
                  <a:pt x="2149341" y="1276612"/>
                  <a:pt x="2195608" y="1149776"/>
                  <a:pt x="2142698" y="1255594"/>
                </a:cubicBezTo>
                <a:cubicBezTo>
                  <a:pt x="2136264" y="1268461"/>
                  <a:pt x="2133002" y="1282705"/>
                  <a:pt x="2129050" y="1296537"/>
                </a:cubicBezTo>
                <a:cubicBezTo>
                  <a:pt x="2123897" y="1314572"/>
                  <a:pt x="2123791" y="1334351"/>
                  <a:pt x="2115403" y="1351128"/>
                </a:cubicBezTo>
                <a:cubicBezTo>
                  <a:pt x="2100732" y="1380470"/>
                  <a:pt x="2079009" y="1405719"/>
                  <a:pt x="2060812" y="1433015"/>
                </a:cubicBezTo>
                <a:cubicBezTo>
                  <a:pt x="2051713" y="1446663"/>
                  <a:pt x="2045114" y="1462359"/>
                  <a:pt x="2033516" y="1473958"/>
                </a:cubicBezTo>
                <a:cubicBezTo>
                  <a:pt x="1980975" y="1526501"/>
                  <a:pt x="2003279" y="1498843"/>
                  <a:pt x="1965277" y="1555845"/>
                </a:cubicBezTo>
                <a:cubicBezTo>
                  <a:pt x="1960728" y="1569493"/>
                  <a:pt x="1955119" y="1582832"/>
                  <a:pt x="1951630" y="1596788"/>
                </a:cubicBezTo>
                <a:cubicBezTo>
                  <a:pt x="1946004" y="1619292"/>
                  <a:pt x="1946127" y="1643307"/>
                  <a:pt x="1937982" y="1665027"/>
                </a:cubicBezTo>
                <a:cubicBezTo>
                  <a:pt x="1932223" y="1680385"/>
                  <a:pt x="1919785" y="1692322"/>
                  <a:pt x="1910686" y="1705970"/>
                </a:cubicBezTo>
                <a:cubicBezTo>
                  <a:pt x="1877288" y="1806168"/>
                  <a:pt x="1903736" y="1767512"/>
                  <a:pt x="1842447" y="1828800"/>
                </a:cubicBezTo>
                <a:cubicBezTo>
                  <a:pt x="1833349" y="1856096"/>
                  <a:pt x="1819221" y="1882204"/>
                  <a:pt x="1815152" y="1910687"/>
                </a:cubicBezTo>
                <a:cubicBezTo>
                  <a:pt x="1809295" y="1951686"/>
                  <a:pt x="1806671" y="2068190"/>
                  <a:pt x="1746913" y="2088108"/>
                </a:cubicBezTo>
                <a:lnTo>
                  <a:pt x="1705970" y="2101755"/>
                </a:lnTo>
                <a:cubicBezTo>
                  <a:pt x="1692322" y="2110854"/>
                  <a:pt x="1675828" y="2116707"/>
                  <a:pt x="1665027" y="2129051"/>
                </a:cubicBezTo>
                <a:cubicBezTo>
                  <a:pt x="1643425" y="2153739"/>
                  <a:pt x="1642261" y="2202981"/>
                  <a:pt x="1610436" y="2210937"/>
                </a:cubicBezTo>
                <a:lnTo>
                  <a:pt x="1555844" y="2224585"/>
                </a:lnTo>
                <a:cubicBezTo>
                  <a:pt x="1540533" y="2270521"/>
                  <a:pt x="1541886" y="2272896"/>
                  <a:pt x="1514901" y="2320120"/>
                </a:cubicBezTo>
                <a:cubicBezTo>
                  <a:pt x="1506763" y="2334361"/>
                  <a:pt x="1499950" y="2350262"/>
                  <a:pt x="1487606" y="2361063"/>
                </a:cubicBezTo>
                <a:cubicBezTo>
                  <a:pt x="1462918" y="2382665"/>
                  <a:pt x="1405719" y="2415654"/>
                  <a:pt x="1405719" y="2415654"/>
                </a:cubicBezTo>
                <a:cubicBezTo>
                  <a:pt x="1396621" y="2429302"/>
                  <a:pt x="1384885" y="2441521"/>
                  <a:pt x="1378424" y="2456597"/>
                </a:cubicBezTo>
                <a:cubicBezTo>
                  <a:pt x="1371035" y="2473837"/>
                  <a:pt x="1374717" y="2495282"/>
                  <a:pt x="1364776" y="2511188"/>
                </a:cubicBezTo>
                <a:cubicBezTo>
                  <a:pt x="1351137" y="2533011"/>
                  <a:pt x="1326933" y="2546240"/>
                  <a:pt x="1310185" y="2565779"/>
                </a:cubicBezTo>
                <a:cubicBezTo>
                  <a:pt x="1299510" y="2578233"/>
                  <a:pt x="1296799" y="2598029"/>
                  <a:pt x="1282889" y="2606723"/>
                </a:cubicBezTo>
                <a:cubicBezTo>
                  <a:pt x="1258491" y="2621972"/>
                  <a:pt x="1224943" y="2618058"/>
                  <a:pt x="1201003" y="2634018"/>
                </a:cubicBezTo>
                <a:lnTo>
                  <a:pt x="1160059" y="2661314"/>
                </a:lnTo>
                <a:cubicBezTo>
                  <a:pt x="1150961" y="2674962"/>
                  <a:pt x="1147005" y="2694119"/>
                  <a:pt x="1132764" y="2702257"/>
                </a:cubicBezTo>
                <a:cubicBezTo>
                  <a:pt x="1112624" y="2713766"/>
                  <a:pt x="1087029" y="2710279"/>
                  <a:pt x="1064525" y="2715905"/>
                </a:cubicBezTo>
                <a:cubicBezTo>
                  <a:pt x="1050569" y="2719394"/>
                  <a:pt x="1037230" y="2725003"/>
                  <a:pt x="1023582" y="2729552"/>
                </a:cubicBezTo>
                <a:cubicBezTo>
                  <a:pt x="1019033" y="2752298"/>
                  <a:pt x="1020308" y="2777043"/>
                  <a:pt x="1009934" y="2797791"/>
                </a:cubicBezTo>
                <a:cubicBezTo>
                  <a:pt x="1000751" y="2816157"/>
                  <a:pt x="948201" y="2857072"/>
                  <a:pt x="928047" y="2866030"/>
                </a:cubicBezTo>
                <a:cubicBezTo>
                  <a:pt x="901755" y="2877715"/>
                  <a:pt x="873456" y="2884227"/>
                  <a:pt x="846161" y="2893325"/>
                </a:cubicBezTo>
                <a:lnTo>
                  <a:pt x="805218" y="2906973"/>
                </a:lnTo>
                <a:cubicBezTo>
                  <a:pt x="795903" y="2934919"/>
                  <a:pt x="788696" y="2968508"/>
                  <a:pt x="764274" y="2988860"/>
                </a:cubicBezTo>
                <a:cubicBezTo>
                  <a:pt x="748645" y="3001884"/>
                  <a:pt x="727347" y="3006061"/>
                  <a:pt x="709683" y="3016155"/>
                </a:cubicBezTo>
                <a:cubicBezTo>
                  <a:pt x="695442" y="3024293"/>
                  <a:pt x="684098" y="3037692"/>
                  <a:pt x="668740" y="3043451"/>
                </a:cubicBezTo>
                <a:cubicBezTo>
                  <a:pt x="647020" y="3051596"/>
                  <a:pt x="623005" y="3051473"/>
                  <a:pt x="600501" y="3057099"/>
                </a:cubicBezTo>
                <a:cubicBezTo>
                  <a:pt x="586545" y="3060588"/>
                  <a:pt x="573879" y="3069382"/>
                  <a:pt x="559558" y="3070746"/>
                </a:cubicBezTo>
                <a:cubicBezTo>
                  <a:pt x="477914" y="3078521"/>
                  <a:pt x="395785" y="3079845"/>
                  <a:pt x="313898" y="3084394"/>
                </a:cubicBezTo>
                <a:cubicBezTo>
                  <a:pt x="300250" y="3088943"/>
                  <a:pt x="287109" y="3095469"/>
                  <a:pt x="272955" y="3098042"/>
                </a:cubicBezTo>
                <a:cubicBezTo>
                  <a:pt x="160651" y="3118461"/>
                  <a:pt x="124470" y="3111690"/>
                  <a:pt x="0" y="3111690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5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85"/>
            <a:ext cx="9144000" cy="6809015"/>
          </a:xfrm>
        </p:spPr>
      </p:pic>
      <p:cxnSp>
        <p:nvCxnSpPr>
          <p:cNvPr id="6" name="Straight Connector 5"/>
          <p:cNvCxnSpPr/>
          <p:nvPr/>
        </p:nvCxnSpPr>
        <p:spPr>
          <a:xfrm flipV="1">
            <a:off x="3886200" y="3276600"/>
            <a:ext cx="685800" cy="3581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4572000" y="152400"/>
            <a:ext cx="171450" cy="3124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28600" y="4495800"/>
            <a:ext cx="2209800" cy="2362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961564" y="204716"/>
            <a:ext cx="1746914" cy="1132838"/>
          </a:xfrm>
          <a:custGeom>
            <a:avLst/>
            <a:gdLst>
              <a:gd name="connsiteX0" fmla="*/ 1746914 w 1746914"/>
              <a:gd name="connsiteY0" fmla="*/ 0 h 1132838"/>
              <a:gd name="connsiteX1" fmla="*/ 1678675 w 1746914"/>
              <a:gd name="connsiteY1" fmla="*/ 54591 h 1132838"/>
              <a:gd name="connsiteX2" fmla="*/ 1624084 w 1746914"/>
              <a:gd name="connsiteY2" fmla="*/ 68239 h 1132838"/>
              <a:gd name="connsiteX3" fmla="*/ 1528549 w 1746914"/>
              <a:gd name="connsiteY3" fmla="*/ 109183 h 1132838"/>
              <a:gd name="connsiteX4" fmla="*/ 1487606 w 1746914"/>
              <a:gd name="connsiteY4" fmla="*/ 163774 h 1132838"/>
              <a:gd name="connsiteX5" fmla="*/ 1310185 w 1746914"/>
              <a:gd name="connsiteY5" fmla="*/ 232012 h 1132838"/>
              <a:gd name="connsiteX6" fmla="*/ 1269242 w 1746914"/>
              <a:gd name="connsiteY6" fmla="*/ 286603 h 1132838"/>
              <a:gd name="connsiteX7" fmla="*/ 1214651 w 1746914"/>
              <a:gd name="connsiteY7" fmla="*/ 368490 h 1132838"/>
              <a:gd name="connsiteX8" fmla="*/ 1173708 w 1746914"/>
              <a:gd name="connsiteY8" fmla="*/ 409433 h 1132838"/>
              <a:gd name="connsiteX9" fmla="*/ 1105469 w 1746914"/>
              <a:gd name="connsiteY9" fmla="*/ 491320 h 1132838"/>
              <a:gd name="connsiteX10" fmla="*/ 1091821 w 1746914"/>
              <a:gd name="connsiteY10" fmla="*/ 532263 h 1132838"/>
              <a:gd name="connsiteX11" fmla="*/ 1050878 w 1746914"/>
              <a:gd name="connsiteY11" fmla="*/ 641445 h 1132838"/>
              <a:gd name="connsiteX12" fmla="*/ 968991 w 1746914"/>
              <a:gd name="connsiteY12" fmla="*/ 696036 h 1132838"/>
              <a:gd name="connsiteX13" fmla="*/ 928048 w 1746914"/>
              <a:gd name="connsiteY13" fmla="*/ 736980 h 1132838"/>
              <a:gd name="connsiteX14" fmla="*/ 846161 w 1746914"/>
              <a:gd name="connsiteY14" fmla="*/ 791571 h 1132838"/>
              <a:gd name="connsiteX15" fmla="*/ 791570 w 1746914"/>
              <a:gd name="connsiteY15" fmla="*/ 873457 h 1132838"/>
              <a:gd name="connsiteX16" fmla="*/ 764275 w 1746914"/>
              <a:gd name="connsiteY16" fmla="*/ 968991 h 1132838"/>
              <a:gd name="connsiteX17" fmla="*/ 736979 w 1746914"/>
              <a:gd name="connsiteY17" fmla="*/ 1009935 h 1132838"/>
              <a:gd name="connsiteX18" fmla="*/ 614149 w 1746914"/>
              <a:gd name="connsiteY18" fmla="*/ 1078174 h 1132838"/>
              <a:gd name="connsiteX19" fmla="*/ 395785 w 1746914"/>
              <a:gd name="connsiteY19" fmla="*/ 1091821 h 1132838"/>
              <a:gd name="connsiteX20" fmla="*/ 354842 w 1746914"/>
              <a:gd name="connsiteY20" fmla="*/ 1078174 h 1132838"/>
              <a:gd name="connsiteX21" fmla="*/ 109182 w 1746914"/>
              <a:gd name="connsiteY21" fmla="*/ 1105469 h 1132838"/>
              <a:gd name="connsiteX22" fmla="*/ 0 w 1746914"/>
              <a:gd name="connsiteY22" fmla="*/ 1132765 h 1132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46914" h="1132838">
                <a:moveTo>
                  <a:pt x="1746914" y="0"/>
                </a:moveTo>
                <a:cubicBezTo>
                  <a:pt x="1724168" y="18197"/>
                  <a:pt x="1704139" y="40444"/>
                  <a:pt x="1678675" y="54591"/>
                </a:cubicBezTo>
                <a:cubicBezTo>
                  <a:pt x="1662278" y="63700"/>
                  <a:pt x="1642119" y="63086"/>
                  <a:pt x="1624084" y="68239"/>
                </a:cubicBezTo>
                <a:cubicBezTo>
                  <a:pt x="1577226" y="81627"/>
                  <a:pt x="1577076" y="84919"/>
                  <a:pt x="1528549" y="109183"/>
                </a:cubicBezTo>
                <a:cubicBezTo>
                  <a:pt x="1514901" y="127380"/>
                  <a:pt x="1504607" y="148662"/>
                  <a:pt x="1487606" y="163774"/>
                </a:cubicBezTo>
                <a:cubicBezTo>
                  <a:pt x="1411318" y="231586"/>
                  <a:pt x="1406460" y="218259"/>
                  <a:pt x="1310185" y="232012"/>
                </a:cubicBezTo>
                <a:cubicBezTo>
                  <a:pt x="1296537" y="250209"/>
                  <a:pt x="1282286" y="267969"/>
                  <a:pt x="1269242" y="286603"/>
                </a:cubicBezTo>
                <a:cubicBezTo>
                  <a:pt x="1250430" y="313478"/>
                  <a:pt x="1237848" y="345293"/>
                  <a:pt x="1214651" y="368490"/>
                </a:cubicBezTo>
                <a:cubicBezTo>
                  <a:pt x="1201003" y="382138"/>
                  <a:pt x="1186064" y="394606"/>
                  <a:pt x="1173708" y="409433"/>
                </a:cubicBezTo>
                <a:cubicBezTo>
                  <a:pt x="1078704" y="523438"/>
                  <a:pt x="1225083" y="371706"/>
                  <a:pt x="1105469" y="491320"/>
                </a:cubicBezTo>
                <a:cubicBezTo>
                  <a:pt x="1100920" y="504968"/>
                  <a:pt x="1095310" y="518307"/>
                  <a:pt x="1091821" y="532263"/>
                </a:cubicBezTo>
                <a:cubicBezTo>
                  <a:pt x="1080920" y="575867"/>
                  <a:pt x="1086823" y="609993"/>
                  <a:pt x="1050878" y="641445"/>
                </a:cubicBezTo>
                <a:cubicBezTo>
                  <a:pt x="1026190" y="663047"/>
                  <a:pt x="992188" y="672839"/>
                  <a:pt x="968991" y="696036"/>
                </a:cubicBezTo>
                <a:cubicBezTo>
                  <a:pt x="955343" y="709684"/>
                  <a:pt x="943283" y="725130"/>
                  <a:pt x="928048" y="736980"/>
                </a:cubicBezTo>
                <a:cubicBezTo>
                  <a:pt x="902153" y="757121"/>
                  <a:pt x="846161" y="791571"/>
                  <a:pt x="846161" y="791571"/>
                </a:cubicBezTo>
                <a:cubicBezTo>
                  <a:pt x="827964" y="818866"/>
                  <a:pt x="799526" y="841631"/>
                  <a:pt x="791570" y="873457"/>
                </a:cubicBezTo>
                <a:cubicBezTo>
                  <a:pt x="787196" y="890953"/>
                  <a:pt x="774066" y="949408"/>
                  <a:pt x="764275" y="968991"/>
                </a:cubicBezTo>
                <a:cubicBezTo>
                  <a:pt x="756939" y="983662"/>
                  <a:pt x="747480" y="997334"/>
                  <a:pt x="736979" y="1009935"/>
                </a:cubicBezTo>
                <a:cubicBezTo>
                  <a:pt x="702471" y="1051345"/>
                  <a:pt x="674425" y="1074407"/>
                  <a:pt x="614149" y="1078174"/>
                </a:cubicBezTo>
                <a:lnTo>
                  <a:pt x="395785" y="1091821"/>
                </a:lnTo>
                <a:cubicBezTo>
                  <a:pt x="382137" y="1087272"/>
                  <a:pt x="369228" y="1078174"/>
                  <a:pt x="354842" y="1078174"/>
                </a:cubicBezTo>
                <a:cubicBezTo>
                  <a:pt x="320237" y="1078174"/>
                  <a:pt x="152729" y="1100026"/>
                  <a:pt x="109182" y="1105469"/>
                </a:cubicBezTo>
                <a:cubicBezTo>
                  <a:pt x="18664" y="1135642"/>
                  <a:pt x="56068" y="1132765"/>
                  <a:pt x="0" y="1132765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45660" y="1364776"/>
            <a:ext cx="2743200" cy="3112766"/>
          </a:xfrm>
          <a:custGeom>
            <a:avLst/>
            <a:gdLst>
              <a:gd name="connsiteX0" fmla="*/ 2743200 w 2743200"/>
              <a:gd name="connsiteY0" fmla="*/ 0 h 3112766"/>
              <a:gd name="connsiteX1" fmla="*/ 2674961 w 2743200"/>
              <a:gd name="connsiteY1" fmla="*/ 109182 h 3112766"/>
              <a:gd name="connsiteX2" fmla="*/ 2661313 w 2743200"/>
              <a:gd name="connsiteY2" fmla="*/ 150125 h 3112766"/>
              <a:gd name="connsiteX3" fmla="*/ 2620370 w 2743200"/>
              <a:gd name="connsiteY3" fmla="*/ 232012 h 3112766"/>
              <a:gd name="connsiteX4" fmla="*/ 2606722 w 2743200"/>
              <a:gd name="connsiteY4" fmla="*/ 341194 h 3112766"/>
              <a:gd name="connsiteX5" fmla="*/ 2565779 w 2743200"/>
              <a:gd name="connsiteY5" fmla="*/ 354842 h 3112766"/>
              <a:gd name="connsiteX6" fmla="*/ 2552131 w 2743200"/>
              <a:gd name="connsiteY6" fmla="*/ 545911 h 3112766"/>
              <a:gd name="connsiteX7" fmla="*/ 2538483 w 2743200"/>
              <a:gd name="connsiteY7" fmla="*/ 586854 h 3112766"/>
              <a:gd name="connsiteX8" fmla="*/ 2524836 w 2743200"/>
              <a:gd name="connsiteY8" fmla="*/ 641445 h 3112766"/>
              <a:gd name="connsiteX9" fmla="*/ 2456597 w 2743200"/>
              <a:gd name="connsiteY9" fmla="*/ 723331 h 3112766"/>
              <a:gd name="connsiteX10" fmla="*/ 2415653 w 2743200"/>
              <a:gd name="connsiteY10" fmla="*/ 750627 h 3112766"/>
              <a:gd name="connsiteX11" fmla="*/ 2374710 w 2743200"/>
              <a:gd name="connsiteY11" fmla="*/ 791570 h 3112766"/>
              <a:gd name="connsiteX12" fmla="*/ 2347415 w 2743200"/>
              <a:gd name="connsiteY12" fmla="*/ 873457 h 3112766"/>
              <a:gd name="connsiteX13" fmla="*/ 2333767 w 2743200"/>
              <a:gd name="connsiteY13" fmla="*/ 914400 h 3112766"/>
              <a:gd name="connsiteX14" fmla="*/ 2306471 w 2743200"/>
              <a:gd name="connsiteY14" fmla="*/ 955343 h 3112766"/>
              <a:gd name="connsiteX15" fmla="*/ 2251880 w 2743200"/>
              <a:gd name="connsiteY15" fmla="*/ 1050878 h 3112766"/>
              <a:gd name="connsiteX16" fmla="*/ 2238233 w 2743200"/>
              <a:gd name="connsiteY16" fmla="*/ 1091821 h 3112766"/>
              <a:gd name="connsiteX17" fmla="*/ 2183641 w 2743200"/>
              <a:gd name="connsiteY17" fmla="*/ 1173708 h 3112766"/>
              <a:gd name="connsiteX18" fmla="*/ 2142698 w 2743200"/>
              <a:gd name="connsiteY18" fmla="*/ 1255594 h 3112766"/>
              <a:gd name="connsiteX19" fmla="*/ 2129050 w 2743200"/>
              <a:gd name="connsiteY19" fmla="*/ 1296537 h 3112766"/>
              <a:gd name="connsiteX20" fmla="*/ 2115403 w 2743200"/>
              <a:gd name="connsiteY20" fmla="*/ 1351128 h 3112766"/>
              <a:gd name="connsiteX21" fmla="*/ 2060812 w 2743200"/>
              <a:gd name="connsiteY21" fmla="*/ 1433015 h 3112766"/>
              <a:gd name="connsiteX22" fmla="*/ 2033516 w 2743200"/>
              <a:gd name="connsiteY22" fmla="*/ 1473958 h 3112766"/>
              <a:gd name="connsiteX23" fmla="*/ 1965277 w 2743200"/>
              <a:gd name="connsiteY23" fmla="*/ 1555845 h 3112766"/>
              <a:gd name="connsiteX24" fmla="*/ 1951630 w 2743200"/>
              <a:gd name="connsiteY24" fmla="*/ 1596788 h 3112766"/>
              <a:gd name="connsiteX25" fmla="*/ 1937982 w 2743200"/>
              <a:gd name="connsiteY25" fmla="*/ 1665027 h 3112766"/>
              <a:gd name="connsiteX26" fmla="*/ 1910686 w 2743200"/>
              <a:gd name="connsiteY26" fmla="*/ 1705970 h 3112766"/>
              <a:gd name="connsiteX27" fmla="*/ 1842447 w 2743200"/>
              <a:gd name="connsiteY27" fmla="*/ 1828800 h 3112766"/>
              <a:gd name="connsiteX28" fmla="*/ 1815152 w 2743200"/>
              <a:gd name="connsiteY28" fmla="*/ 1910687 h 3112766"/>
              <a:gd name="connsiteX29" fmla="*/ 1746913 w 2743200"/>
              <a:gd name="connsiteY29" fmla="*/ 2088108 h 3112766"/>
              <a:gd name="connsiteX30" fmla="*/ 1705970 w 2743200"/>
              <a:gd name="connsiteY30" fmla="*/ 2101755 h 3112766"/>
              <a:gd name="connsiteX31" fmla="*/ 1665027 w 2743200"/>
              <a:gd name="connsiteY31" fmla="*/ 2129051 h 3112766"/>
              <a:gd name="connsiteX32" fmla="*/ 1610436 w 2743200"/>
              <a:gd name="connsiteY32" fmla="*/ 2210937 h 3112766"/>
              <a:gd name="connsiteX33" fmla="*/ 1555844 w 2743200"/>
              <a:gd name="connsiteY33" fmla="*/ 2224585 h 3112766"/>
              <a:gd name="connsiteX34" fmla="*/ 1514901 w 2743200"/>
              <a:gd name="connsiteY34" fmla="*/ 2320120 h 3112766"/>
              <a:gd name="connsiteX35" fmla="*/ 1487606 w 2743200"/>
              <a:gd name="connsiteY35" fmla="*/ 2361063 h 3112766"/>
              <a:gd name="connsiteX36" fmla="*/ 1405719 w 2743200"/>
              <a:gd name="connsiteY36" fmla="*/ 2415654 h 3112766"/>
              <a:gd name="connsiteX37" fmla="*/ 1378424 w 2743200"/>
              <a:gd name="connsiteY37" fmla="*/ 2456597 h 3112766"/>
              <a:gd name="connsiteX38" fmla="*/ 1364776 w 2743200"/>
              <a:gd name="connsiteY38" fmla="*/ 2511188 h 3112766"/>
              <a:gd name="connsiteX39" fmla="*/ 1310185 w 2743200"/>
              <a:gd name="connsiteY39" fmla="*/ 2565779 h 3112766"/>
              <a:gd name="connsiteX40" fmla="*/ 1282889 w 2743200"/>
              <a:gd name="connsiteY40" fmla="*/ 2606723 h 3112766"/>
              <a:gd name="connsiteX41" fmla="*/ 1201003 w 2743200"/>
              <a:gd name="connsiteY41" fmla="*/ 2634018 h 3112766"/>
              <a:gd name="connsiteX42" fmla="*/ 1160059 w 2743200"/>
              <a:gd name="connsiteY42" fmla="*/ 2661314 h 3112766"/>
              <a:gd name="connsiteX43" fmla="*/ 1132764 w 2743200"/>
              <a:gd name="connsiteY43" fmla="*/ 2702257 h 3112766"/>
              <a:gd name="connsiteX44" fmla="*/ 1064525 w 2743200"/>
              <a:gd name="connsiteY44" fmla="*/ 2715905 h 3112766"/>
              <a:gd name="connsiteX45" fmla="*/ 1023582 w 2743200"/>
              <a:gd name="connsiteY45" fmla="*/ 2729552 h 3112766"/>
              <a:gd name="connsiteX46" fmla="*/ 1009934 w 2743200"/>
              <a:gd name="connsiteY46" fmla="*/ 2797791 h 3112766"/>
              <a:gd name="connsiteX47" fmla="*/ 928047 w 2743200"/>
              <a:gd name="connsiteY47" fmla="*/ 2866030 h 3112766"/>
              <a:gd name="connsiteX48" fmla="*/ 846161 w 2743200"/>
              <a:gd name="connsiteY48" fmla="*/ 2893325 h 3112766"/>
              <a:gd name="connsiteX49" fmla="*/ 805218 w 2743200"/>
              <a:gd name="connsiteY49" fmla="*/ 2906973 h 3112766"/>
              <a:gd name="connsiteX50" fmla="*/ 764274 w 2743200"/>
              <a:gd name="connsiteY50" fmla="*/ 2988860 h 3112766"/>
              <a:gd name="connsiteX51" fmla="*/ 709683 w 2743200"/>
              <a:gd name="connsiteY51" fmla="*/ 3016155 h 3112766"/>
              <a:gd name="connsiteX52" fmla="*/ 668740 w 2743200"/>
              <a:gd name="connsiteY52" fmla="*/ 3043451 h 3112766"/>
              <a:gd name="connsiteX53" fmla="*/ 600501 w 2743200"/>
              <a:gd name="connsiteY53" fmla="*/ 3057099 h 3112766"/>
              <a:gd name="connsiteX54" fmla="*/ 559558 w 2743200"/>
              <a:gd name="connsiteY54" fmla="*/ 3070746 h 3112766"/>
              <a:gd name="connsiteX55" fmla="*/ 313898 w 2743200"/>
              <a:gd name="connsiteY55" fmla="*/ 3084394 h 3112766"/>
              <a:gd name="connsiteX56" fmla="*/ 272955 w 2743200"/>
              <a:gd name="connsiteY56" fmla="*/ 3098042 h 3112766"/>
              <a:gd name="connsiteX57" fmla="*/ 0 w 2743200"/>
              <a:gd name="connsiteY57" fmla="*/ 3111690 h 311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743200" h="3112766">
                <a:moveTo>
                  <a:pt x="2743200" y="0"/>
                </a:moveTo>
                <a:cubicBezTo>
                  <a:pt x="2720454" y="36394"/>
                  <a:pt x="2688533" y="68467"/>
                  <a:pt x="2674961" y="109182"/>
                </a:cubicBezTo>
                <a:cubicBezTo>
                  <a:pt x="2670412" y="122830"/>
                  <a:pt x="2667747" y="137258"/>
                  <a:pt x="2661313" y="150125"/>
                </a:cubicBezTo>
                <a:cubicBezTo>
                  <a:pt x="2608400" y="255952"/>
                  <a:pt x="2654674" y="129101"/>
                  <a:pt x="2620370" y="232012"/>
                </a:cubicBezTo>
                <a:cubicBezTo>
                  <a:pt x="2615821" y="268406"/>
                  <a:pt x="2621618" y="307678"/>
                  <a:pt x="2606722" y="341194"/>
                </a:cubicBezTo>
                <a:cubicBezTo>
                  <a:pt x="2600879" y="354340"/>
                  <a:pt x="2569486" y="340942"/>
                  <a:pt x="2565779" y="354842"/>
                </a:cubicBezTo>
                <a:cubicBezTo>
                  <a:pt x="2549327" y="416538"/>
                  <a:pt x="2559592" y="482496"/>
                  <a:pt x="2552131" y="545911"/>
                </a:cubicBezTo>
                <a:cubicBezTo>
                  <a:pt x="2550450" y="560198"/>
                  <a:pt x="2542435" y="573022"/>
                  <a:pt x="2538483" y="586854"/>
                </a:cubicBezTo>
                <a:cubicBezTo>
                  <a:pt x="2533330" y="604889"/>
                  <a:pt x="2532225" y="624205"/>
                  <a:pt x="2524836" y="641445"/>
                </a:cubicBezTo>
                <a:cubicBezTo>
                  <a:pt x="2512908" y="669276"/>
                  <a:pt x="2478457" y="705115"/>
                  <a:pt x="2456597" y="723331"/>
                </a:cubicBezTo>
                <a:cubicBezTo>
                  <a:pt x="2443996" y="733832"/>
                  <a:pt x="2428254" y="740126"/>
                  <a:pt x="2415653" y="750627"/>
                </a:cubicBezTo>
                <a:cubicBezTo>
                  <a:pt x="2400826" y="762983"/>
                  <a:pt x="2388358" y="777922"/>
                  <a:pt x="2374710" y="791570"/>
                </a:cubicBezTo>
                <a:lnTo>
                  <a:pt x="2347415" y="873457"/>
                </a:lnTo>
                <a:cubicBezTo>
                  <a:pt x="2342866" y="887105"/>
                  <a:pt x="2341747" y="902430"/>
                  <a:pt x="2333767" y="914400"/>
                </a:cubicBezTo>
                <a:lnTo>
                  <a:pt x="2306471" y="955343"/>
                </a:lnTo>
                <a:cubicBezTo>
                  <a:pt x="2275181" y="1049219"/>
                  <a:pt x="2317979" y="935205"/>
                  <a:pt x="2251880" y="1050878"/>
                </a:cubicBezTo>
                <a:cubicBezTo>
                  <a:pt x="2244743" y="1063368"/>
                  <a:pt x="2245219" y="1079246"/>
                  <a:pt x="2238233" y="1091821"/>
                </a:cubicBezTo>
                <a:cubicBezTo>
                  <a:pt x="2222301" y="1120498"/>
                  <a:pt x="2183641" y="1173708"/>
                  <a:pt x="2183641" y="1173708"/>
                </a:cubicBezTo>
                <a:cubicBezTo>
                  <a:pt x="2149341" y="1276612"/>
                  <a:pt x="2195608" y="1149776"/>
                  <a:pt x="2142698" y="1255594"/>
                </a:cubicBezTo>
                <a:cubicBezTo>
                  <a:pt x="2136264" y="1268461"/>
                  <a:pt x="2133002" y="1282705"/>
                  <a:pt x="2129050" y="1296537"/>
                </a:cubicBezTo>
                <a:cubicBezTo>
                  <a:pt x="2123897" y="1314572"/>
                  <a:pt x="2123791" y="1334351"/>
                  <a:pt x="2115403" y="1351128"/>
                </a:cubicBezTo>
                <a:cubicBezTo>
                  <a:pt x="2100732" y="1380470"/>
                  <a:pt x="2079009" y="1405719"/>
                  <a:pt x="2060812" y="1433015"/>
                </a:cubicBezTo>
                <a:cubicBezTo>
                  <a:pt x="2051713" y="1446663"/>
                  <a:pt x="2045114" y="1462359"/>
                  <a:pt x="2033516" y="1473958"/>
                </a:cubicBezTo>
                <a:cubicBezTo>
                  <a:pt x="1980975" y="1526501"/>
                  <a:pt x="2003279" y="1498843"/>
                  <a:pt x="1965277" y="1555845"/>
                </a:cubicBezTo>
                <a:cubicBezTo>
                  <a:pt x="1960728" y="1569493"/>
                  <a:pt x="1955119" y="1582832"/>
                  <a:pt x="1951630" y="1596788"/>
                </a:cubicBezTo>
                <a:cubicBezTo>
                  <a:pt x="1946004" y="1619292"/>
                  <a:pt x="1946127" y="1643307"/>
                  <a:pt x="1937982" y="1665027"/>
                </a:cubicBezTo>
                <a:cubicBezTo>
                  <a:pt x="1932223" y="1680385"/>
                  <a:pt x="1919785" y="1692322"/>
                  <a:pt x="1910686" y="1705970"/>
                </a:cubicBezTo>
                <a:cubicBezTo>
                  <a:pt x="1877288" y="1806168"/>
                  <a:pt x="1903736" y="1767512"/>
                  <a:pt x="1842447" y="1828800"/>
                </a:cubicBezTo>
                <a:cubicBezTo>
                  <a:pt x="1833349" y="1856096"/>
                  <a:pt x="1819221" y="1882204"/>
                  <a:pt x="1815152" y="1910687"/>
                </a:cubicBezTo>
                <a:cubicBezTo>
                  <a:pt x="1809295" y="1951686"/>
                  <a:pt x="1806671" y="2068190"/>
                  <a:pt x="1746913" y="2088108"/>
                </a:cubicBezTo>
                <a:lnTo>
                  <a:pt x="1705970" y="2101755"/>
                </a:lnTo>
                <a:cubicBezTo>
                  <a:pt x="1692322" y="2110854"/>
                  <a:pt x="1675828" y="2116707"/>
                  <a:pt x="1665027" y="2129051"/>
                </a:cubicBezTo>
                <a:cubicBezTo>
                  <a:pt x="1643425" y="2153739"/>
                  <a:pt x="1642261" y="2202981"/>
                  <a:pt x="1610436" y="2210937"/>
                </a:cubicBezTo>
                <a:lnTo>
                  <a:pt x="1555844" y="2224585"/>
                </a:lnTo>
                <a:cubicBezTo>
                  <a:pt x="1540533" y="2270521"/>
                  <a:pt x="1541886" y="2272896"/>
                  <a:pt x="1514901" y="2320120"/>
                </a:cubicBezTo>
                <a:cubicBezTo>
                  <a:pt x="1506763" y="2334361"/>
                  <a:pt x="1499950" y="2350262"/>
                  <a:pt x="1487606" y="2361063"/>
                </a:cubicBezTo>
                <a:cubicBezTo>
                  <a:pt x="1462918" y="2382665"/>
                  <a:pt x="1405719" y="2415654"/>
                  <a:pt x="1405719" y="2415654"/>
                </a:cubicBezTo>
                <a:cubicBezTo>
                  <a:pt x="1396621" y="2429302"/>
                  <a:pt x="1384885" y="2441521"/>
                  <a:pt x="1378424" y="2456597"/>
                </a:cubicBezTo>
                <a:cubicBezTo>
                  <a:pt x="1371035" y="2473837"/>
                  <a:pt x="1374717" y="2495282"/>
                  <a:pt x="1364776" y="2511188"/>
                </a:cubicBezTo>
                <a:cubicBezTo>
                  <a:pt x="1351137" y="2533011"/>
                  <a:pt x="1326933" y="2546240"/>
                  <a:pt x="1310185" y="2565779"/>
                </a:cubicBezTo>
                <a:cubicBezTo>
                  <a:pt x="1299510" y="2578233"/>
                  <a:pt x="1296799" y="2598029"/>
                  <a:pt x="1282889" y="2606723"/>
                </a:cubicBezTo>
                <a:cubicBezTo>
                  <a:pt x="1258491" y="2621972"/>
                  <a:pt x="1224943" y="2618058"/>
                  <a:pt x="1201003" y="2634018"/>
                </a:cubicBezTo>
                <a:lnTo>
                  <a:pt x="1160059" y="2661314"/>
                </a:lnTo>
                <a:cubicBezTo>
                  <a:pt x="1150961" y="2674962"/>
                  <a:pt x="1147005" y="2694119"/>
                  <a:pt x="1132764" y="2702257"/>
                </a:cubicBezTo>
                <a:cubicBezTo>
                  <a:pt x="1112624" y="2713766"/>
                  <a:pt x="1087029" y="2710279"/>
                  <a:pt x="1064525" y="2715905"/>
                </a:cubicBezTo>
                <a:cubicBezTo>
                  <a:pt x="1050569" y="2719394"/>
                  <a:pt x="1037230" y="2725003"/>
                  <a:pt x="1023582" y="2729552"/>
                </a:cubicBezTo>
                <a:cubicBezTo>
                  <a:pt x="1019033" y="2752298"/>
                  <a:pt x="1020308" y="2777043"/>
                  <a:pt x="1009934" y="2797791"/>
                </a:cubicBezTo>
                <a:cubicBezTo>
                  <a:pt x="1000751" y="2816157"/>
                  <a:pt x="948201" y="2857072"/>
                  <a:pt x="928047" y="2866030"/>
                </a:cubicBezTo>
                <a:cubicBezTo>
                  <a:pt x="901755" y="2877715"/>
                  <a:pt x="873456" y="2884227"/>
                  <a:pt x="846161" y="2893325"/>
                </a:cubicBezTo>
                <a:lnTo>
                  <a:pt x="805218" y="2906973"/>
                </a:lnTo>
                <a:cubicBezTo>
                  <a:pt x="795903" y="2934919"/>
                  <a:pt x="788696" y="2968508"/>
                  <a:pt x="764274" y="2988860"/>
                </a:cubicBezTo>
                <a:cubicBezTo>
                  <a:pt x="748645" y="3001884"/>
                  <a:pt x="727347" y="3006061"/>
                  <a:pt x="709683" y="3016155"/>
                </a:cubicBezTo>
                <a:cubicBezTo>
                  <a:pt x="695442" y="3024293"/>
                  <a:pt x="684098" y="3037692"/>
                  <a:pt x="668740" y="3043451"/>
                </a:cubicBezTo>
                <a:cubicBezTo>
                  <a:pt x="647020" y="3051596"/>
                  <a:pt x="623005" y="3051473"/>
                  <a:pt x="600501" y="3057099"/>
                </a:cubicBezTo>
                <a:cubicBezTo>
                  <a:pt x="586545" y="3060588"/>
                  <a:pt x="573879" y="3069382"/>
                  <a:pt x="559558" y="3070746"/>
                </a:cubicBezTo>
                <a:cubicBezTo>
                  <a:pt x="477914" y="3078521"/>
                  <a:pt x="395785" y="3079845"/>
                  <a:pt x="313898" y="3084394"/>
                </a:cubicBezTo>
                <a:cubicBezTo>
                  <a:pt x="300250" y="3088943"/>
                  <a:pt x="287109" y="3095469"/>
                  <a:pt x="272955" y="3098042"/>
                </a:cubicBezTo>
                <a:cubicBezTo>
                  <a:pt x="160651" y="3118461"/>
                  <a:pt x="124470" y="3111690"/>
                  <a:pt x="0" y="3111690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781800" y="3475512"/>
            <a:ext cx="1981200" cy="6096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9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85"/>
            <a:ext cx="9144000" cy="6809015"/>
          </a:xfrm>
        </p:spPr>
      </p:pic>
      <p:cxnSp>
        <p:nvCxnSpPr>
          <p:cNvPr id="6" name="Straight Connector 5"/>
          <p:cNvCxnSpPr/>
          <p:nvPr/>
        </p:nvCxnSpPr>
        <p:spPr>
          <a:xfrm flipV="1">
            <a:off x="3886200" y="3276600"/>
            <a:ext cx="685800" cy="3581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4572000" y="152400"/>
            <a:ext cx="171450" cy="3124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28600" y="4495800"/>
            <a:ext cx="2209800" cy="2362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961564" y="204716"/>
            <a:ext cx="1746914" cy="1132838"/>
          </a:xfrm>
          <a:custGeom>
            <a:avLst/>
            <a:gdLst>
              <a:gd name="connsiteX0" fmla="*/ 1746914 w 1746914"/>
              <a:gd name="connsiteY0" fmla="*/ 0 h 1132838"/>
              <a:gd name="connsiteX1" fmla="*/ 1678675 w 1746914"/>
              <a:gd name="connsiteY1" fmla="*/ 54591 h 1132838"/>
              <a:gd name="connsiteX2" fmla="*/ 1624084 w 1746914"/>
              <a:gd name="connsiteY2" fmla="*/ 68239 h 1132838"/>
              <a:gd name="connsiteX3" fmla="*/ 1528549 w 1746914"/>
              <a:gd name="connsiteY3" fmla="*/ 109183 h 1132838"/>
              <a:gd name="connsiteX4" fmla="*/ 1487606 w 1746914"/>
              <a:gd name="connsiteY4" fmla="*/ 163774 h 1132838"/>
              <a:gd name="connsiteX5" fmla="*/ 1310185 w 1746914"/>
              <a:gd name="connsiteY5" fmla="*/ 232012 h 1132838"/>
              <a:gd name="connsiteX6" fmla="*/ 1269242 w 1746914"/>
              <a:gd name="connsiteY6" fmla="*/ 286603 h 1132838"/>
              <a:gd name="connsiteX7" fmla="*/ 1214651 w 1746914"/>
              <a:gd name="connsiteY7" fmla="*/ 368490 h 1132838"/>
              <a:gd name="connsiteX8" fmla="*/ 1173708 w 1746914"/>
              <a:gd name="connsiteY8" fmla="*/ 409433 h 1132838"/>
              <a:gd name="connsiteX9" fmla="*/ 1105469 w 1746914"/>
              <a:gd name="connsiteY9" fmla="*/ 491320 h 1132838"/>
              <a:gd name="connsiteX10" fmla="*/ 1091821 w 1746914"/>
              <a:gd name="connsiteY10" fmla="*/ 532263 h 1132838"/>
              <a:gd name="connsiteX11" fmla="*/ 1050878 w 1746914"/>
              <a:gd name="connsiteY11" fmla="*/ 641445 h 1132838"/>
              <a:gd name="connsiteX12" fmla="*/ 968991 w 1746914"/>
              <a:gd name="connsiteY12" fmla="*/ 696036 h 1132838"/>
              <a:gd name="connsiteX13" fmla="*/ 928048 w 1746914"/>
              <a:gd name="connsiteY13" fmla="*/ 736980 h 1132838"/>
              <a:gd name="connsiteX14" fmla="*/ 846161 w 1746914"/>
              <a:gd name="connsiteY14" fmla="*/ 791571 h 1132838"/>
              <a:gd name="connsiteX15" fmla="*/ 791570 w 1746914"/>
              <a:gd name="connsiteY15" fmla="*/ 873457 h 1132838"/>
              <a:gd name="connsiteX16" fmla="*/ 764275 w 1746914"/>
              <a:gd name="connsiteY16" fmla="*/ 968991 h 1132838"/>
              <a:gd name="connsiteX17" fmla="*/ 736979 w 1746914"/>
              <a:gd name="connsiteY17" fmla="*/ 1009935 h 1132838"/>
              <a:gd name="connsiteX18" fmla="*/ 614149 w 1746914"/>
              <a:gd name="connsiteY18" fmla="*/ 1078174 h 1132838"/>
              <a:gd name="connsiteX19" fmla="*/ 395785 w 1746914"/>
              <a:gd name="connsiteY19" fmla="*/ 1091821 h 1132838"/>
              <a:gd name="connsiteX20" fmla="*/ 354842 w 1746914"/>
              <a:gd name="connsiteY20" fmla="*/ 1078174 h 1132838"/>
              <a:gd name="connsiteX21" fmla="*/ 109182 w 1746914"/>
              <a:gd name="connsiteY21" fmla="*/ 1105469 h 1132838"/>
              <a:gd name="connsiteX22" fmla="*/ 0 w 1746914"/>
              <a:gd name="connsiteY22" fmla="*/ 1132765 h 1132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46914" h="1132838">
                <a:moveTo>
                  <a:pt x="1746914" y="0"/>
                </a:moveTo>
                <a:cubicBezTo>
                  <a:pt x="1724168" y="18197"/>
                  <a:pt x="1704139" y="40444"/>
                  <a:pt x="1678675" y="54591"/>
                </a:cubicBezTo>
                <a:cubicBezTo>
                  <a:pt x="1662278" y="63700"/>
                  <a:pt x="1642119" y="63086"/>
                  <a:pt x="1624084" y="68239"/>
                </a:cubicBezTo>
                <a:cubicBezTo>
                  <a:pt x="1577226" y="81627"/>
                  <a:pt x="1577076" y="84919"/>
                  <a:pt x="1528549" y="109183"/>
                </a:cubicBezTo>
                <a:cubicBezTo>
                  <a:pt x="1514901" y="127380"/>
                  <a:pt x="1504607" y="148662"/>
                  <a:pt x="1487606" y="163774"/>
                </a:cubicBezTo>
                <a:cubicBezTo>
                  <a:pt x="1411318" y="231586"/>
                  <a:pt x="1406460" y="218259"/>
                  <a:pt x="1310185" y="232012"/>
                </a:cubicBezTo>
                <a:cubicBezTo>
                  <a:pt x="1296537" y="250209"/>
                  <a:pt x="1282286" y="267969"/>
                  <a:pt x="1269242" y="286603"/>
                </a:cubicBezTo>
                <a:cubicBezTo>
                  <a:pt x="1250430" y="313478"/>
                  <a:pt x="1237848" y="345293"/>
                  <a:pt x="1214651" y="368490"/>
                </a:cubicBezTo>
                <a:cubicBezTo>
                  <a:pt x="1201003" y="382138"/>
                  <a:pt x="1186064" y="394606"/>
                  <a:pt x="1173708" y="409433"/>
                </a:cubicBezTo>
                <a:cubicBezTo>
                  <a:pt x="1078704" y="523438"/>
                  <a:pt x="1225083" y="371706"/>
                  <a:pt x="1105469" y="491320"/>
                </a:cubicBezTo>
                <a:cubicBezTo>
                  <a:pt x="1100920" y="504968"/>
                  <a:pt x="1095310" y="518307"/>
                  <a:pt x="1091821" y="532263"/>
                </a:cubicBezTo>
                <a:cubicBezTo>
                  <a:pt x="1080920" y="575867"/>
                  <a:pt x="1086823" y="609993"/>
                  <a:pt x="1050878" y="641445"/>
                </a:cubicBezTo>
                <a:cubicBezTo>
                  <a:pt x="1026190" y="663047"/>
                  <a:pt x="992188" y="672839"/>
                  <a:pt x="968991" y="696036"/>
                </a:cubicBezTo>
                <a:cubicBezTo>
                  <a:pt x="955343" y="709684"/>
                  <a:pt x="943283" y="725130"/>
                  <a:pt x="928048" y="736980"/>
                </a:cubicBezTo>
                <a:cubicBezTo>
                  <a:pt x="902153" y="757121"/>
                  <a:pt x="846161" y="791571"/>
                  <a:pt x="846161" y="791571"/>
                </a:cubicBezTo>
                <a:cubicBezTo>
                  <a:pt x="827964" y="818866"/>
                  <a:pt x="799526" y="841631"/>
                  <a:pt x="791570" y="873457"/>
                </a:cubicBezTo>
                <a:cubicBezTo>
                  <a:pt x="787196" y="890953"/>
                  <a:pt x="774066" y="949408"/>
                  <a:pt x="764275" y="968991"/>
                </a:cubicBezTo>
                <a:cubicBezTo>
                  <a:pt x="756939" y="983662"/>
                  <a:pt x="747480" y="997334"/>
                  <a:pt x="736979" y="1009935"/>
                </a:cubicBezTo>
                <a:cubicBezTo>
                  <a:pt x="702471" y="1051345"/>
                  <a:pt x="674425" y="1074407"/>
                  <a:pt x="614149" y="1078174"/>
                </a:cubicBezTo>
                <a:lnTo>
                  <a:pt x="395785" y="1091821"/>
                </a:lnTo>
                <a:cubicBezTo>
                  <a:pt x="382137" y="1087272"/>
                  <a:pt x="369228" y="1078174"/>
                  <a:pt x="354842" y="1078174"/>
                </a:cubicBezTo>
                <a:cubicBezTo>
                  <a:pt x="320237" y="1078174"/>
                  <a:pt x="152729" y="1100026"/>
                  <a:pt x="109182" y="1105469"/>
                </a:cubicBezTo>
                <a:cubicBezTo>
                  <a:pt x="18664" y="1135642"/>
                  <a:pt x="56068" y="1132765"/>
                  <a:pt x="0" y="1132765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45660" y="1364776"/>
            <a:ext cx="2743200" cy="3112766"/>
          </a:xfrm>
          <a:custGeom>
            <a:avLst/>
            <a:gdLst>
              <a:gd name="connsiteX0" fmla="*/ 2743200 w 2743200"/>
              <a:gd name="connsiteY0" fmla="*/ 0 h 3112766"/>
              <a:gd name="connsiteX1" fmla="*/ 2674961 w 2743200"/>
              <a:gd name="connsiteY1" fmla="*/ 109182 h 3112766"/>
              <a:gd name="connsiteX2" fmla="*/ 2661313 w 2743200"/>
              <a:gd name="connsiteY2" fmla="*/ 150125 h 3112766"/>
              <a:gd name="connsiteX3" fmla="*/ 2620370 w 2743200"/>
              <a:gd name="connsiteY3" fmla="*/ 232012 h 3112766"/>
              <a:gd name="connsiteX4" fmla="*/ 2606722 w 2743200"/>
              <a:gd name="connsiteY4" fmla="*/ 341194 h 3112766"/>
              <a:gd name="connsiteX5" fmla="*/ 2565779 w 2743200"/>
              <a:gd name="connsiteY5" fmla="*/ 354842 h 3112766"/>
              <a:gd name="connsiteX6" fmla="*/ 2552131 w 2743200"/>
              <a:gd name="connsiteY6" fmla="*/ 545911 h 3112766"/>
              <a:gd name="connsiteX7" fmla="*/ 2538483 w 2743200"/>
              <a:gd name="connsiteY7" fmla="*/ 586854 h 3112766"/>
              <a:gd name="connsiteX8" fmla="*/ 2524836 w 2743200"/>
              <a:gd name="connsiteY8" fmla="*/ 641445 h 3112766"/>
              <a:gd name="connsiteX9" fmla="*/ 2456597 w 2743200"/>
              <a:gd name="connsiteY9" fmla="*/ 723331 h 3112766"/>
              <a:gd name="connsiteX10" fmla="*/ 2415653 w 2743200"/>
              <a:gd name="connsiteY10" fmla="*/ 750627 h 3112766"/>
              <a:gd name="connsiteX11" fmla="*/ 2374710 w 2743200"/>
              <a:gd name="connsiteY11" fmla="*/ 791570 h 3112766"/>
              <a:gd name="connsiteX12" fmla="*/ 2347415 w 2743200"/>
              <a:gd name="connsiteY12" fmla="*/ 873457 h 3112766"/>
              <a:gd name="connsiteX13" fmla="*/ 2333767 w 2743200"/>
              <a:gd name="connsiteY13" fmla="*/ 914400 h 3112766"/>
              <a:gd name="connsiteX14" fmla="*/ 2306471 w 2743200"/>
              <a:gd name="connsiteY14" fmla="*/ 955343 h 3112766"/>
              <a:gd name="connsiteX15" fmla="*/ 2251880 w 2743200"/>
              <a:gd name="connsiteY15" fmla="*/ 1050878 h 3112766"/>
              <a:gd name="connsiteX16" fmla="*/ 2238233 w 2743200"/>
              <a:gd name="connsiteY16" fmla="*/ 1091821 h 3112766"/>
              <a:gd name="connsiteX17" fmla="*/ 2183641 w 2743200"/>
              <a:gd name="connsiteY17" fmla="*/ 1173708 h 3112766"/>
              <a:gd name="connsiteX18" fmla="*/ 2142698 w 2743200"/>
              <a:gd name="connsiteY18" fmla="*/ 1255594 h 3112766"/>
              <a:gd name="connsiteX19" fmla="*/ 2129050 w 2743200"/>
              <a:gd name="connsiteY19" fmla="*/ 1296537 h 3112766"/>
              <a:gd name="connsiteX20" fmla="*/ 2115403 w 2743200"/>
              <a:gd name="connsiteY20" fmla="*/ 1351128 h 3112766"/>
              <a:gd name="connsiteX21" fmla="*/ 2060812 w 2743200"/>
              <a:gd name="connsiteY21" fmla="*/ 1433015 h 3112766"/>
              <a:gd name="connsiteX22" fmla="*/ 2033516 w 2743200"/>
              <a:gd name="connsiteY22" fmla="*/ 1473958 h 3112766"/>
              <a:gd name="connsiteX23" fmla="*/ 1965277 w 2743200"/>
              <a:gd name="connsiteY23" fmla="*/ 1555845 h 3112766"/>
              <a:gd name="connsiteX24" fmla="*/ 1951630 w 2743200"/>
              <a:gd name="connsiteY24" fmla="*/ 1596788 h 3112766"/>
              <a:gd name="connsiteX25" fmla="*/ 1937982 w 2743200"/>
              <a:gd name="connsiteY25" fmla="*/ 1665027 h 3112766"/>
              <a:gd name="connsiteX26" fmla="*/ 1910686 w 2743200"/>
              <a:gd name="connsiteY26" fmla="*/ 1705970 h 3112766"/>
              <a:gd name="connsiteX27" fmla="*/ 1842447 w 2743200"/>
              <a:gd name="connsiteY27" fmla="*/ 1828800 h 3112766"/>
              <a:gd name="connsiteX28" fmla="*/ 1815152 w 2743200"/>
              <a:gd name="connsiteY28" fmla="*/ 1910687 h 3112766"/>
              <a:gd name="connsiteX29" fmla="*/ 1746913 w 2743200"/>
              <a:gd name="connsiteY29" fmla="*/ 2088108 h 3112766"/>
              <a:gd name="connsiteX30" fmla="*/ 1705970 w 2743200"/>
              <a:gd name="connsiteY30" fmla="*/ 2101755 h 3112766"/>
              <a:gd name="connsiteX31" fmla="*/ 1665027 w 2743200"/>
              <a:gd name="connsiteY31" fmla="*/ 2129051 h 3112766"/>
              <a:gd name="connsiteX32" fmla="*/ 1610436 w 2743200"/>
              <a:gd name="connsiteY32" fmla="*/ 2210937 h 3112766"/>
              <a:gd name="connsiteX33" fmla="*/ 1555844 w 2743200"/>
              <a:gd name="connsiteY33" fmla="*/ 2224585 h 3112766"/>
              <a:gd name="connsiteX34" fmla="*/ 1514901 w 2743200"/>
              <a:gd name="connsiteY34" fmla="*/ 2320120 h 3112766"/>
              <a:gd name="connsiteX35" fmla="*/ 1487606 w 2743200"/>
              <a:gd name="connsiteY35" fmla="*/ 2361063 h 3112766"/>
              <a:gd name="connsiteX36" fmla="*/ 1405719 w 2743200"/>
              <a:gd name="connsiteY36" fmla="*/ 2415654 h 3112766"/>
              <a:gd name="connsiteX37" fmla="*/ 1378424 w 2743200"/>
              <a:gd name="connsiteY37" fmla="*/ 2456597 h 3112766"/>
              <a:gd name="connsiteX38" fmla="*/ 1364776 w 2743200"/>
              <a:gd name="connsiteY38" fmla="*/ 2511188 h 3112766"/>
              <a:gd name="connsiteX39" fmla="*/ 1310185 w 2743200"/>
              <a:gd name="connsiteY39" fmla="*/ 2565779 h 3112766"/>
              <a:gd name="connsiteX40" fmla="*/ 1282889 w 2743200"/>
              <a:gd name="connsiteY40" fmla="*/ 2606723 h 3112766"/>
              <a:gd name="connsiteX41" fmla="*/ 1201003 w 2743200"/>
              <a:gd name="connsiteY41" fmla="*/ 2634018 h 3112766"/>
              <a:gd name="connsiteX42" fmla="*/ 1160059 w 2743200"/>
              <a:gd name="connsiteY42" fmla="*/ 2661314 h 3112766"/>
              <a:gd name="connsiteX43" fmla="*/ 1132764 w 2743200"/>
              <a:gd name="connsiteY43" fmla="*/ 2702257 h 3112766"/>
              <a:gd name="connsiteX44" fmla="*/ 1064525 w 2743200"/>
              <a:gd name="connsiteY44" fmla="*/ 2715905 h 3112766"/>
              <a:gd name="connsiteX45" fmla="*/ 1023582 w 2743200"/>
              <a:gd name="connsiteY45" fmla="*/ 2729552 h 3112766"/>
              <a:gd name="connsiteX46" fmla="*/ 1009934 w 2743200"/>
              <a:gd name="connsiteY46" fmla="*/ 2797791 h 3112766"/>
              <a:gd name="connsiteX47" fmla="*/ 928047 w 2743200"/>
              <a:gd name="connsiteY47" fmla="*/ 2866030 h 3112766"/>
              <a:gd name="connsiteX48" fmla="*/ 846161 w 2743200"/>
              <a:gd name="connsiteY48" fmla="*/ 2893325 h 3112766"/>
              <a:gd name="connsiteX49" fmla="*/ 805218 w 2743200"/>
              <a:gd name="connsiteY49" fmla="*/ 2906973 h 3112766"/>
              <a:gd name="connsiteX50" fmla="*/ 764274 w 2743200"/>
              <a:gd name="connsiteY50" fmla="*/ 2988860 h 3112766"/>
              <a:gd name="connsiteX51" fmla="*/ 709683 w 2743200"/>
              <a:gd name="connsiteY51" fmla="*/ 3016155 h 3112766"/>
              <a:gd name="connsiteX52" fmla="*/ 668740 w 2743200"/>
              <a:gd name="connsiteY52" fmla="*/ 3043451 h 3112766"/>
              <a:gd name="connsiteX53" fmla="*/ 600501 w 2743200"/>
              <a:gd name="connsiteY53" fmla="*/ 3057099 h 3112766"/>
              <a:gd name="connsiteX54" fmla="*/ 559558 w 2743200"/>
              <a:gd name="connsiteY54" fmla="*/ 3070746 h 3112766"/>
              <a:gd name="connsiteX55" fmla="*/ 313898 w 2743200"/>
              <a:gd name="connsiteY55" fmla="*/ 3084394 h 3112766"/>
              <a:gd name="connsiteX56" fmla="*/ 272955 w 2743200"/>
              <a:gd name="connsiteY56" fmla="*/ 3098042 h 3112766"/>
              <a:gd name="connsiteX57" fmla="*/ 0 w 2743200"/>
              <a:gd name="connsiteY57" fmla="*/ 3111690 h 311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743200" h="3112766">
                <a:moveTo>
                  <a:pt x="2743200" y="0"/>
                </a:moveTo>
                <a:cubicBezTo>
                  <a:pt x="2720454" y="36394"/>
                  <a:pt x="2688533" y="68467"/>
                  <a:pt x="2674961" y="109182"/>
                </a:cubicBezTo>
                <a:cubicBezTo>
                  <a:pt x="2670412" y="122830"/>
                  <a:pt x="2667747" y="137258"/>
                  <a:pt x="2661313" y="150125"/>
                </a:cubicBezTo>
                <a:cubicBezTo>
                  <a:pt x="2608400" y="255952"/>
                  <a:pt x="2654674" y="129101"/>
                  <a:pt x="2620370" y="232012"/>
                </a:cubicBezTo>
                <a:cubicBezTo>
                  <a:pt x="2615821" y="268406"/>
                  <a:pt x="2621618" y="307678"/>
                  <a:pt x="2606722" y="341194"/>
                </a:cubicBezTo>
                <a:cubicBezTo>
                  <a:pt x="2600879" y="354340"/>
                  <a:pt x="2569486" y="340942"/>
                  <a:pt x="2565779" y="354842"/>
                </a:cubicBezTo>
                <a:cubicBezTo>
                  <a:pt x="2549327" y="416538"/>
                  <a:pt x="2559592" y="482496"/>
                  <a:pt x="2552131" y="545911"/>
                </a:cubicBezTo>
                <a:cubicBezTo>
                  <a:pt x="2550450" y="560198"/>
                  <a:pt x="2542435" y="573022"/>
                  <a:pt x="2538483" y="586854"/>
                </a:cubicBezTo>
                <a:cubicBezTo>
                  <a:pt x="2533330" y="604889"/>
                  <a:pt x="2532225" y="624205"/>
                  <a:pt x="2524836" y="641445"/>
                </a:cubicBezTo>
                <a:cubicBezTo>
                  <a:pt x="2512908" y="669276"/>
                  <a:pt x="2478457" y="705115"/>
                  <a:pt x="2456597" y="723331"/>
                </a:cubicBezTo>
                <a:cubicBezTo>
                  <a:pt x="2443996" y="733832"/>
                  <a:pt x="2428254" y="740126"/>
                  <a:pt x="2415653" y="750627"/>
                </a:cubicBezTo>
                <a:cubicBezTo>
                  <a:pt x="2400826" y="762983"/>
                  <a:pt x="2388358" y="777922"/>
                  <a:pt x="2374710" y="791570"/>
                </a:cubicBezTo>
                <a:lnTo>
                  <a:pt x="2347415" y="873457"/>
                </a:lnTo>
                <a:cubicBezTo>
                  <a:pt x="2342866" y="887105"/>
                  <a:pt x="2341747" y="902430"/>
                  <a:pt x="2333767" y="914400"/>
                </a:cubicBezTo>
                <a:lnTo>
                  <a:pt x="2306471" y="955343"/>
                </a:lnTo>
                <a:cubicBezTo>
                  <a:pt x="2275181" y="1049219"/>
                  <a:pt x="2317979" y="935205"/>
                  <a:pt x="2251880" y="1050878"/>
                </a:cubicBezTo>
                <a:cubicBezTo>
                  <a:pt x="2244743" y="1063368"/>
                  <a:pt x="2245219" y="1079246"/>
                  <a:pt x="2238233" y="1091821"/>
                </a:cubicBezTo>
                <a:cubicBezTo>
                  <a:pt x="2222301" y="1120498"/>
                  <a:pt x="2183641" y="1173708"/>
                  <a:pt x="2183641" y="1173708"/>
                </a:cubicBezTo>
                <a:cubicBezTo>
                  <a:pt x="2149341" y="1276612"/>
                  <a:pt x="2195608" y="1149776"/>
                  <a:pt x="2142698" y="1255594"/>
                </a:cubicBezTo>
                <a:cubicBezTo>
                  <a:pt x="2136264" y="1268461"/>
                  <a:pt x="2133002" y="1282705"/>
                  <a:pt x="2129050" y="1296537"/>
                </a:cubicBezTo>
                <a:cubicBezTo>
                  <a:pt x="2123897" y="1314572"/>
                  <a:pt x="2123791" y="1334351"/>
                  <a:pt x="2115403" y="1351128"/>
                </a:cubicBezTo>
                <a:cubicBezTo>
                  <a:pt x="2100732" y="1380470"/>
                  <a:pt x="2079009" y="1405719"/>
                  <a:pt x="2060812" y="1433015"/>
                </a:cubicBezTo>
                <a:cubicBezTo>
                  <a:pt x="2051713" y="1446663"/>
                  <a:pt x="2045114" y="1462359"/>
                  <a:pt x="2033516" y="1473958"/>
                </a:cubicBezTo>
                <a:cubicBezTo>
                  <a:pt x="1980975" y="1526501"/>
                  <a:pt x="2003279" y="1498843"/>
                  <a:pt x="1965277" y="1555845"/>
                </a:cubicBezTo>
                <a:cubicBezTo>
                  <a:pt x="1960728" y="1569493"/>
                  <a:pt x="1955119" y="1582832"/>
                  <a:pt x="1951630" y="1596788"/>
                </a:cubicBezTo>
                <a:cubicBezTo>
                  <a:pt x="1946004" y="1619292"/>
                  <a:pt x="1946127" y="1643307"/>
                  <a:pt x="1937982" y="1665027"/>
                </a:cubicBezTo>
                <a:cubicBezTo>
                  <a:pt x="1932223" y="1680385"/>
                  <a:pt x="1919785" y="1692322"/>
                  <a:pt x="1910686" y="1705970"/>
                </a:cubicBezTo>
                <a:cubicBezTo>
                  <a:pt x="1877288" y="1806168"/>
                  <a:pt x="1903736" y="1767512"/>
                  <a:pt x="1842447" y="1828800"/>
                </a:cubicBezTo>
                <a:cubicBezTo>
                  <a:pt x="1833349" y="1856096"/>
                  <a:pt x="1819221" y="1882204"/>
                  <a:pt x="1815152" y="1910687"/>
                </a:cubicBezTo>
                <a:cubicBezTo>
                  <a:pt x="1809295" y="1951686"/>
                  <a:pt x="1806671" y="2068190"/>
                  <a:pt x="1746913" y="2088108"/>
                </a:cubicBezTo>
                <a:lnTo>
                  <a:pt x="1705970" y="2101755"/>
                </a:lnTo>
                <a:cubicBezTo>
                  <a:pt x="1692322" y="2110854"/>
                  <a:pt x="1675828" y="2116707"/>
                  <a:pt x="1665027" y="2129051"/>
                </a:cubicBezTo>
                <a:cubicBezTo>
                  <a:pt x="1643425" y="2153739"/>
                  <a:pt x="1642261" y="2202981"/>
                  <a:pt x="1610436" y="2210937"/>
                </a:cubicBezTo>
                <a:lnTo>
                  <a:pt x="1555844" y="2224585"/>
                </a:lnTo>
                <a:cubicBezTo>
                  <a:pt x="1540533" y="2270521"/>
                  <a:pt x="1541886" y="2272896"/>
                  <a:pt x="1514901" y="2320120"/>
                </a:cubicBezTo>
                <a:cubicBezTo>
                  <a:pt x="1506763" y="2334361"/>
                  <a:pt x="1499950" y="2350262"/>
                  <a:pt x="1487606" y="2361063"/>
                </a:cubicBezTo>
                <a:cubicBezTo>
                  <a:pt x="1462918" y="2382665"/>
                  <a:pt x="1405719" y="2415654"/>
                  <a:pt x="1405719" y="2415654"/>
                </a:cubicBezTo>
                <a:cubicBezTo>
                  <a:pt x="1396621" y="2429302"/>
                  <a:pt x="1384885" y="2441521"/>
                  <a:pt x="1378424" y="2456597"/>
                </a:cubicBezTo>
                <a:cubicBezTo>
                  <a:pt x="1371035" y="2473837"/>
                  <a:pt x="1374717" y="2495282"/>
                  <a:pt x="1364776" y="2511188"/>
                </a:cubicBezTo>
                <a:cubicBezTo>
                  <a:pt x="1351137" y="2533011"/>
                  <a:pt x="1326933" y="2546240"/>
                  <a:pt x="1310185" y="2565779"/>
                </a:cubicBezTo>
                <a:cubicBezTo>
                  <a:pt x="1299510" y="2578233"/>
                  <a:pt x="1296799" y="2598029"/>
                  <a:pt x="1282889" y="2606723"/>
                </a:cubicBezTo>
                <a:cubicBezTo>
                  <a:pt x="1258491" y="2621972"/>
                  <a:pt x="1224943" y="2618058"/>
                  <a:pt x="1201003" y="2634018"/>
                </a:cubicBezTo>
                <a:lnTo>
                  <a:pt x="1160059" y="2661314"/>
                </a:lnTo>
                <a:cubicBezTo>
                  <a:pt x="1150961" y="2674962"/>
                  <a:pt x="1147005" y="2694119"/>
                  <a:pt x="1132764" y="2702257"/>
                </a:cubicBezTo>
                <a:cubicBezTo>
                  <a:pt x="1112624" y="2713766"/>
                  <a:pt x="1087029" y="2710279"/>
                  <a:pt x="1064525" y="2715905"/>
                </a:cubicBezTo>
                <a:cubicBezTo>
                  <a:pt x="1050569" y="2719394"/>
                  <a:pt x="1037230" y="2725003"/>
                  <a:pt x="1023582" y="2729552"/>
                </a:cubicBezTo>
                <a:cubicBezTo>
                  <a:pt x="1019033" y="2752298"/>
                  <a:pt x="1020308" y="2777043"/>
                  <a:pt x="1009934" y="2797791"/>
                </a:cubicBezTo>
                <a:cubicBezTo>
                  <a:pt x="1000751" y="2816157"/>
                  <a:pt x="948201" y="2857072"/>
                  <a:pt x="928047" y="2866030"/>
                </a:cubicBezTo>
                <a:cubicBezTo>
                  <a:pt x="901755" y="2877715"/>
                  <a:pt x="873456" y="2884227"/>
                  <a:pt x="846161" y="2893325"/>
                </a:cubicBezTo>
                <a:lnTo>
                  <a:pt x="805218" y="2906973"/>
                </a:lnTo>
                <a:cubicBezTo>
                  <a:pt x="795903" y="2934919"/>
                  <a:pt x="788696" y="2968508"/>
                  <a:pt x="764274" y="2988860"/>
                </a:cubicBezTo>
                <a:cubicBezTo>
                  <a:pt x="748645" y="3001884"/>
                  <a:pt x="727347" y="3006061"/>
                  <a:pt x="709683" y="3016155"/>
                </a:cubicBezTo>
                <a:cubicBezTo>
                  <a:pt x="695442" y="3024293"/>
                  <a:pt x="684098" y="3037692"/>
                  <a:pt x="668740" y="3043451"/>
                </a:cubicBezTo>
                <a:cubicBezTo>
                  <a:pt x="647020" y="3051596"/>
                  <a:pt x="623005" y="3051473"/>
                  <a:pt x="600501" y="3057099"/>
                </a:cubicBezTo>
                <a:cubicBezTo>
                  <a:pt x="586545" y="3060588"/>
                  <a:pt x="573879" y="3069382"/>
                  <a:pt x="559558" y="3070746"/>
                </a:cubicBezTo>
                <a:cubicBezTo>
                  <a:pt x="477914" y="3078521"/>
                  <a:pt x="395785" y="3079845"/>
                  <a:pt x="313898" y="3084394"/>
                </a:cubicBezTo>
                <a:cubicBezTo>
                  <a:pt x="300250" y="3088943"/>
                  <a:pt x="287109" y="3095469"/>
                  <a:pt x="272955" y="3098042"/>
                </a:cubicBezTo>
                <a:cubicBezTo>
                  <a:pt x="160651" y="3118461"/>
                  <a:pt x="124470" y="3111690"/>
                  <a:pt x="0" y="3111690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781800" y="3475512"/>
            <a:ext cx="1981200" cy="6096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72834" y="4465874"/>
            <a:ext cx="1337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EGYPT??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217817" y="4345740"/>
            <a:ext cx="1371600" cy="6096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5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76400"/>
            <a:ext cx="8915400" cy="3505200"/>
          </a:xfrm>
        </p:spPr>
        <p:txBody>
          <a:bodyPr anchor="t"/>
          <a:lstStyle/>
          <a:p>
            <a:pPr algn="l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Israel Will Defeat These Nations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Psalm 83:17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140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Psalm 83 War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Israel Will Defeat These Nations           Psalm 83:17         </vt:lpstr>
      <vt:lpstr>Israel Will Defeat These Nations           Psalm 83:17        and Will Expand Her Borders!         Isaiah 49:19-26          Isaiah 54:2-3          Micah 7:11-19</vt:lpstr>
      <vt:lpstr>PowerPoint Presentation</vt:lpstr>
      <vt:lpstr>PowerPoint Presentation</vt:lpstr>
      <vt:lpstr>Then Comes …..  Gog Magog War  Ezekiel 38 &amp; 39</vt:lpstr>
      <vt:lpstr>PowerPoint Presentation</vt:lpstr>
      <vt:lpstr>PowerPoint Presentation</vt:lpstr>
      <vt:lpstr>PowerPoint Presentation</vt:lpstr>
      <vt:lpstr>PowerPoint Presentation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</dc:creator>
  <cp:lastModifiedBy>Jon B</cp:lastModifiedBy>
  <cp:revision>37</cp:revision>
  <cp:lastPrinted>2014-07-14T22:48:00Z</cp:lastPrinted>
  <dcterms:created xsi:type="dcterms:W3CDTF">2014-07-13T18:44:15Z</dcterms:created>
  <dcterms:modified xsi:type="dcterms:W3CDTF">2014-09-04T17:27:38Z</dcterms:modified>
</cp:coreProperties>
</file>